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Muli"/>
      <p:regular r:id="rId68"/>
      <p:bold r:id="rId69"/>
      <p:italic r:id="rId70"/>
      <p:boldItalic r:id="rId71"/>
    </p:embeddedFont>
    <p:embeddedFont>
      <p:font typeface="Fira Sans Extra Condensed Medium"/>
      <p:regular r:id="rId72"/>
      <p:bold r:id="rId73"/>
      <p:italic r:id="rId74"/>
      <p:boldItalic r:id="rId75"/>
    </p:embeddedFont>
    <p:embeddedFont>
      <p:font typeface="Fira Sans Condensed Medium"/>
      <p:regular r:id="rId76"/>
      <p:bold r:id="rId77"/>
      <p:italic r:id="rId78"/>
      <p:boldItalic r:id="rId79"/>
    </p:embeddedFont>
    <p:embeddedFont>
      <p:font typeface="Maven Pro"/>
      <p:regular r:id="rId80"/>
      <p:bold r:id="rId81"/>
    </p:embeddedFont>
    <p:embeddedFont>
      <p:font typeface="Red Hat Display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edHatDisplay-italic.fntdata"/><Relationship Id="rId83" Type="http://schemas.openxmlformats.org/officeDocument/2006/relationships/font" Target="fonts/RedHatDisplay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RedHatDisplay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avenPro-regular.fntdata"/><Relationship Id="rId82" Type="http://schemas.openxmlformats.org/officeDocument/2006/relationships/font" Target="fonts/RedHatDisplay-regular.fntdata"/><Relationship Id="rId81" Type="http://schemas.openxmlformats.org/officeDocument/2006/relationships/font" Target="fonts/MavenPr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FiraSansExtraCondensedMedium-bold.fntdata"/><Relationship Id="rId72" Type="http://schemas.openxmlformats.org/officeDocument/2006/relationships/font" Target="fonts/FiraSansExtraCondensedMedium-regular.fntdata"/><Relationship Id="rId31" Type="http://schemas.openxmlformats.org/officeDocument/2006/relationships/slide" Target="slides/slide25.xml"/><Relationship Id="rId75" Type="http://schemas.openxmlformats.org/officeDocument/2006/relationships/font" Target="fonts/FiraSansExtraCondensedMedium-boldItalic.fntdata"/><Relationship Id="rId30" Type="http://schemas.openxmlformats.org/officeDocument/2006/relationships/slide" Target="slides/slide24.xml"/><Relationship Id="rId74" Type="http://schemas.openxmlformats.org/officeDocument/2006/relationships/font" Target="fonts/FiraSansExtraCondensedMedium-italic.fntdata"/><Relationship Id="rId33" Type="http://schemas.openxmlformats.org/officeDocument/2006/relationships/slide" Target="slides/slide27.xml"/><Relationship Id="rId77" Type="http://schemas.openxmlformats.org/officeDocument/2006/relationships/font" Target="fonts/FiraSansCondensedMedium-bold.fntdata"/><Relationship Id="rId32" Type="http://schemas.openxmlformats.org/officeDocument/2006/relationships/slide" Target="slides/slide26.xml"/><Relationship Id="rId76" Type="http://schemas.openxmlformats.org/officeDocument/2006/relationships/font" Target="fonts/FiraSansCondensedMedium-regular.fntdata"/><Relationship Id="rId35" Type="http://schemas.openxmlformats.org/officeDocument/2006/relationships/slide" Target="slides/slide29.xml"/><Relationship Id="rId79" Type="http://schemas.openxmlformats.org/officeDocument/2006/relationships/font" Target="fonts/FiraSansCondensedMedium-boldItalic.fntdata"/><Relationship Id="rId34" Type="http://schemas.openxmlformats.org/officeDocument/2006/relationships/slide" Target="slides/slide28.xml"/><Relationship Id="rId78" Type="http://schemas.openxmlformats.org/officeDocument/2006/relationships/font" Target="fonts/FiraSansCondensedMedium-italic.fntdata"/><Relationship Id="rId71" Type="http://schemas.openxmlformats.org/officeDocument/2006/relationships/font" Target="fonts/Muli-boldItalic.fntdata"/><Relationship Id="rId70" Type="http://schemas.openxmlformats.org/officeDocument/2006/relationships/font" Target="fonts/Muli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Muli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uli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3473aa58e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83473aa58e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838181e085_1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2" name="Google Shape;1632;g838181e085_1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838181e085_1_1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g838181e085_1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838181e085_1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g838181e085_1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838181e085_1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1" name="Google Shape;1661;g838181e085_1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838181e085_1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0" name="Google Shape;1670;g838181e085_1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838181e085_1_1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9" name="Google Shape;1679;g838181e085_1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838181e085_1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6" name="Google Shape;1686;g838181e085_1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38181e085_1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3" name="Google Shape;1693;g838181e085_1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8396dbb52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0" name="Google Shape;1710;g8396dbb5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8396dbb52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1" name="Google Shape;1771;g8396dbb52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38181e0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838181e0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1.Can the listings be categorised into different quality?&lt;br&gt;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2.Is there anytime in the year when there are less available listings and higher prices?&lt;br&gt;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3.What is the likelihood of a listing(s) being booked?&lt;br&gt;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4.What is a reasonable price for a particular listing?&lt;br&gt;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5.What ratings would this listing get?&lt;br&gt;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8396dbb523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7" name="Google Shape;1787;g8396dbb52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8396dbb523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6" name="Google Shape;1796;g8396dbb52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8396dbb523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3" name="Google Shape;1803;g8396dbb52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8396dbb523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1" name="Google Shape;1811;g8396dbb52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8396dbb523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8" name="Google Shape;1818;g8396dbb52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8396dbb523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5" name="Google Shape;1825;g8396dbb52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839e838c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3" name="Google Shape;1833;g839e838c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839e838c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0" name="Google Shape;1840;g839e838c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838181e085_1_1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0" name="Google Shape;1850;g838181e085_1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838181e085_1_1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1" name="Google Shape;1911;g838181e085_1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838181e085_1_1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8" name="Google Shape;1518;g838181e085_1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838181e085_1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2" name="Google Shape;1952;g838181e085_1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838181e085_1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4" name="Google Shape;1964;g838181e085_1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838181e085_1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2" name="Google Shape;1972;g838181e085_1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838181e085_1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1" name="Google Shape;1981;g838181e085_1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838181e085_1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0" name="Google Shape;1990;g838181e085_1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838181e085_1_1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7" name="Google Shape;1997;g838181e085_1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838181e085_1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4" name="Google Shape;2004;g838181e085_1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838181e085_1_14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0" name="Google Shape;2020;g838181e085_1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838181e085_1_1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7" name="Google Shape;2027;g838181e085_1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838181e085_1_14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4" name="Google Shape;2034;g838181e085_1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838181e085_1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9" name="Google Shape;1579;g838181e085_1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838181e085_1_15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5" name="Google Shape;2095;g838181e085_1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838181e085_1_15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6" name="Google Shape;2116;g838181e085_1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838181e085_1_15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6" name="Google Shape;2126;g838181e085_1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838181e085_1_16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3" name="Google Shape;2253;g838181e085_1_1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838181e085_1_17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5" name="Google Shape;2265;g838181e085_1_1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838181e085_1_17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4" name="Google Shape;2274;g838181e085_1_1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838181e085_1_17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2" name="Google Shape;2282;g838181e085_1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838181e085_1_17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1" name="Google Shape;2291;g838181e085_1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838181e085_1_17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3" name="Google Shape;2303;g838181e085_1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838181e085_1_17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5" name="Google Shape;2315;g838181e085_1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838181e085_1_1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8" name="Google Shape;1588;g838181e085_1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838181e085_1_17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3" name="Google Shape;2323;g838181e085_1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38181e085_1_17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4" name="Google Shape;2334;g838181e085_1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83a1af7f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9" name="Google Shape;2349;g83a1af7f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38181e085_1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0" name="Google Shape;2410;g838181e085_1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838181e085_1_18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2" name="Google Shape;2422;g838181e085_1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838181e085_1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2" name="Google Shape;2432;g838181e085_1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838181e085_1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2" name="Google Shape;2452;g838181e085_1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838181e085_1_18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0" name="Google Shape;2460;g838181e085_1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838181e085_1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8" name="Google Shape;2468;g838181e085_1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838181e085_1_18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4" name="Google Shape;2484;g838181e085_1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838181e085_1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6" name="Google Shape;1596;g838181e085_1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838181e085_1_18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1" name="Google Shape;2501;g838181e085_1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838181e085_1_2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8" name="Google Shape;3028;g838181e085_1_2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838181e085_1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g838181e085_1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838181e085_1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4" name="Google Shape;1614;g838181e085_1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838181e085_1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4" name="Google Shape;1624;g838181e085_1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4224288" y="372650"/>
            <a:ext cx="4365300" cy="22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E425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5887188" y="2866175"/>
            <a:ext cx="27024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ist">
  <p:cSld name="CUSTOM_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627351" y="1382682"/>
            <a:ext cx="7796700" cy="3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1600"/>
              <a:buFont typeface="Muli"/>
              <a:buAutoNum type="arabicPeriod"/>
              <a:defRPr sz="13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AutoNum type="alphaLcPeriod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AutoNum type="romanLcPeriod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AutoNum type="romanLcPeriod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AutoNum type="arabicPeriod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>
            <a:off x="2207219" y="181727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2207219" y="2227025"/>
            <a:ext cx="2434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/>
          <p:nvPr>
            <p:ph idx="2" type="title"/>
          </p:nvPr>
        </p:nvSpPr>
        <p:spPr>
          <a:xfrm>
            <a:off x="1128456" y="1913822"/>
            <a:ext cx="81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3" type="ctrTitle"/>
          </p:nvPr>
        </p:nvSpPr>
        <p:spPr>
          <a:xfrm>
            <a:off x="2207219" y="336357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4" type="subTitle"/>
          </p:nvPr>
        </p:nvSpPr>
        <p:spPr>
          <a:xfrm>
            <a:off x="2207219" y="3776725"/>
            <a:ext cx="2434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5" type="title"/>
          </p:nvPr>
        </p:nvSpPr>
        <p:spPr>
          <a:xfrm>
            <a:off x="1128456" y="3513438"/>
            <a:ext cx="81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6" type="ctrTitle"/>
          </p:nvPr>
        </p:nvSpPr>
        <p:spPr>
          <a:xfrm>
            <a:off x="4684981" y="182144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6"/>
          <p:cNvSpPr txBox="1"/>
          <p:nvPr>
            <p:ph idx="7" type="title"/>
          </p:nvPr>
        </p:nvSpPr>
        <p:spPr>
          <a:xfrm>
            <a:off x="7119587" y="1913822"/>
            <a:ext cx="90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8" type="ctrTitle"/>
          </p:nvPr>
        </p:nvSpPr>
        <p:spPr>
          <a:xfrm>
            <a:off x="5182981" y="336357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6"/>
          <p:cNvSpPr txBox="1"/>
          <p:nvPr>
            <p:ph idx="9" type="title"/>
          </p:nvPr>
        </p:nvSpPr>
        <p:spPr>
          <a:xfrm>
            <a:off x="7119577" y="3522150"/>
            <a:ext cx="968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3" type="subTitle"/>
          </p:nvPr>
        </p:nvSpPr>
        <p:spPr>
          <a:xfrm>
            <a:off x="4501981" y="2227032"/>
            <a:ext cx="2434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6"/>
          <p:cNvSpPr txBox="1"/>
          <p:nvPr>
            <p:ph idx="14" type="subTitle"/>
          </p:nvPr>
        </p:nvSpPr>
        <p:spPr>
          <a:xfrm>
            <a:off x="4501981" y="3763876"/>
            <a:ext cx="2434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6"/>
          <p:cNvSpPr txBox="1"/>
          <p:nvPr>
            <p:ph idx="15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5478450" y="2391650"/>
            <a:ext cx="2891400" cy="22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6423750" y="1664475"/>
            <a:ext cx="194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b="1" sz="3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b="1" sz="1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b="1" sz="1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b="1" sz="1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b="1" sz="1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b="1" sz="1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b="1" sz="1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b="1" sz="1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b="1" sz="1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CUSTOM_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6278988" y="2264787"/>
            <a:ext cx="214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9"/>
          <p:cNvSpPr txBox="1"/>
          <p:nvPr>
            <p:ph type="ctrTitle"/>
          </p:nvPr>
        </p:nvSpPr>
        <p:spPr>
          <a:xfrm>
            <a:off x="6366300" y="1992250"/>
            <a:ext cx="197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2" type="subTitle"/>
          </p:nvPr>
        </p:nvSpPr>
        <p:spPr>
          <a:xfrm>
            <a:off x="699688" y="2264787"/>
            <a:ext cx="210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9"/>
          <p:cNvSpPr txBox="1"/>
          <p:nvPr>
            <p:ph idx="3" type="ctrTitle"/>
          </p:nvPr>
        </p:nvSpPr>
        <p:spPr>
          <a:xfrm>
            <a:off x="819050" y="1986550"/>
            <a:ext cx="186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4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ctrTitle"/>
          </p:nvPr>
        </p:nvSpPr>
        <p:spPr>
          <a:xfrm>
            <a:off x="987625" y="2671582"/>
            <a:ext cx="3951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2358000" y="3238680"/>
            <a:ext cx="25812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20"/>
          <p:cNvSpPr txBox="1"/>
          <p:nvPr>
            <p:ph idx="2" type="title"/>
          </p:nvPr>
        </p:nvSpPr>
        <p:spPr>
          <a:xfrm>
            <a:off x="5822025" y="1852925"/>
            <a:ext cx="15147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ctrTitle"/>
          </p:nvPr>
        </p:nvSpPr>
        <p:spPr>
          <a:xfrm>
            <a:off x="970625" y="241916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971762" y="2878650"/>
            <a:ext cx="27213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21"/>
          <p:cNvSpPr txBox="1"/>
          <p:nvPr>
            <p:ph idx="2" type="ctrTitle"/>
          </p:nvPr>
        </p:nvSpPr>
        <p:spPr>
          <a:xfrm>
            <a:off x="6289800" y="7186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3" type="subTitle"/>
          </p:nvPr>
        </p:nvSpPr>
        <p:spPr>
          <a:xfrm>
            <a:off x="5516938" y="1174431"/>
            <a:ext cx="26553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ctrTitle"/>
          </p:nvPr>
        </p:nvSpPr>
        <p:spPr>
          <a:xfrm>
            <a:off x="5375275" y="1760175"/>
            <a:ext cx="627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6113538" y="1483246"/>
            <a:ext cx="2349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2" type="subTitle"/>
          </p:nvPr>
        </p:nvSpPr>
        <p:spPr>
          <a:xfrm>
            <a:off x="6113550" y="2885110"/>
            <a:ext cx="2349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3" type="ctrTitle"/>
          </p:nvPr>
        </p:nvSpPr>
        <p:spPr>
          <a:xfrm>
            <a:off x="5308975" y="3151750"/>
            <a:ext cx="759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22"/>
          <p:cNvSpPr txBox="1"/>
          <p:nvPr>
            <p:ph idx="4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2282625" y="1503600"/>
            <a:ext cx="6267600" cy="21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2">
  <p:cSld name="CUSTOM_3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" type="subTitle"/>
          </p:nvPr>
        </p:nvSpPr>
        <p:spPr>
          <a:xfrm>
            <a:off x="2520800" y="1708349"/>
            <a:ext cx="30978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4"/>
          <p:cNvSpPr txBox="1"/>
          <p:nvPr>
            <p:ph idx="2" type="subTitle"/>
          </p:nvPr>
        </p:nvSpPr>
        <p:spPr>
          <a:xfrm>
            <a:off x="3737201" y="2803028"/>
            <a:ext cx="30978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5" name="Google Shape;105;p24"/>
          <p:cNvSpPr txBox="1"/>
          <p:nvPr>
            <p:ph type="ctrTitle"/>
          </p:nvPr>
        </p:nvSpPr>
        <p:spPr>
          <a:xfrm>
            <a:off x="2520801" y="1461838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ctrTitle"/>
          </p:nvPr>
        </p:nvSpPr>
        <p:spPr>
          <a:xfrm>
            <a:off x="3737203" y="2549957"/>
            <a:ext cx="158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subTitle"/>
          </p:nvPr>
        </p:nvSpPr>
        <p:spPr>
          <a:xfrm>
            <a:off x="4922434" y="3880262"/>
            <a:ext cx="30978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4"/>
          <p:cNvSpPr txBox="1"/>
          <p:nvPr>
            <p:ph idx="5" type="ctrTitle"/>
          </p:nvPr>
        </p:nvSpPr>
        <p:spPr>
          <a:xfrm>
            <a:off x="4922433" y="3634436"/>
            <a:ext cx="165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2101350" y="2549013"/>
            <a:ext cx="1365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112" name="Google Shape;112;p25"/>
          <p:cNvSpPr txBox="1"/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3">
  <p:cSld name="CUSTOM_3_1_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ctrTitle"/>
          </p:nvPr>
        </p:nvSpPr>
        <p:spPr>
          <a:xfrm>
            <a:off x="611976" y="355932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1614276" y="1616850"/>
            <a:ext cx="22203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6"/>
          <p:cNvSpPr txBox="1"/>
          <p:nvPr>
            <p:ph idx="2" type="subTitle"/>
          </p:nvPr>
        </p:nvSpPr>
        <p:spPr>
          <a:xfrm>
            <a:off x="1614276" y="2732646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26"/>
          <p:cNvSpPr txBox="1"/>
          <p:nvPr>
            <p:ph idx="3" type="ctrTitle"/>
          </p:nvPr>
        </p:nvSpPr>
        <p:spPr>
          <a:xfrm>
            <a:off x="1614276" y="1412789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4" type="ctrTitle"/>
          </p:nvPr>
        </p:nvSpPr>
        <p:spPr>
          <a:xfrm>
            <a:off x="1614276" y="2515012"/>
            <a:ext cx="158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5" type="subTitle"/>
          </p:nvPr>
        </p:nvSpPr>
        <p:spPr>
          <a:xfrm>
            <a:off x="1614276" y="3846833"/>
            <a:ext cx="2441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6"/>
          <p:cNvSpPr txBox="1"/>
          <p:nvPr>
            <p:ph idx="6" type="ctrTitle"/>
          </p:nvPr>
        </p:nvSpPr>
        <p:spPr>
          <a:xfrm>
            <a:off x="1614276" y="3622415"/>
            <a:ext cx="165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pictur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7"/>
          <p:cNvGrpSpPr/>
          <p:nvPr/>
        </p:nvGrpSpPr>
        <p:grpSpPr>
          <a:xfrm>
            <a:off x="224400" y="196550"/>
            <a:ext cx="4441759" cy="1681283"/>
            <a:chOff x="688427" y="376398"/>
            <a:chExt cx="3491400" cy="1321452"/>
          </a:xfrm>
        </p:grpSpPr>
        <p:sp>
          <p:nvSpPr>
            <p:cNvPr id="123" name="Google Shape;123;p27"/>
            <p:cNvSpPr/>
            <p:nvPr/>
          </p:nvSpPr>
          <p:spPr>
            <a:xfrm rot="10800000">
              <a:off x="931700" y="1206450"/>
              <a:ext cx="491400" cy="49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688427" y="376398"/>
              <a:ext cx="3491400" cy="95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7"/>
          <p:cNvSpPr txBox="1"/>
          <p:nvPr>
            <p:ph type="title"/>
          </p:nvPr>
        </p:nvSpPr>
        <p:spPr>
          <a:xfrm>
            <a:off x="656599" y="540000"/>
            <a:ext cx="307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ctrTitle"/>
          </p:nvPr>
        </p:nvSpPr>
        <p:spPr>
          <a:xfrm>
            <a:off x="614200" y="349449"/>
            <a:ext cx="6447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932156" y="2137787"/>
            <a:ext cx="22203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28"/>
          <p:cNvSpPr txBox="1"/>
          <p:nvPr>
            <p:ph idx="2" type="subTitle"/>
          </p:nvPr>
        </p:nvSpPr>
        <p:spPr>
          <a:xfrm>
            <a:off x="5985162" y="2137787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8"/>
          <p:cNvSpPr txBox="1"/>
          <p:nvPr>
            <p:ph idx="3" type="ctrTitle"/>
          </p:nvPr>
        </p:nvSpPr>
        <p:spPr>
          <a:xfrm>
            <a:off x="1230956" y="1711894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4" type="ctrTitle"/>
          </p:nvPr>
        </p:nvSpPr>
        <p:spPr>
          <a:xfrm>
            <a:off x="6019062" y="1711894"/>
            <a:ext cx="21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5" type="subTitle"/>
          </p:nvPr>
        </p:nvSpPr>
        <p:spPr>
          <a:xfrm>
            <a:off x="5985162" y="3744588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8"/>
          <p:cNvSpPr txBox="1"/>
          <p:nvPr>
            <p:ph idx="6" type="ctrTitle"/>
          </p:nvPr>
        </p:nvSpPr>
        <p:spPr>
          <a:xfrm>
            <a:off x="6140112" y="3332581"/>
            <a:ext cx="191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4" name="Google Shape;134;p28"/>
          <p:cNvSpPr txBox="1"/>
          <p:nvPr>
            <p:ph idx="7" type="subTitle"/>
          </p:nvPr>
        </p:nvSpPr>
        <p:spPr>
          <a:xfrm>
            <a:off x="932156" y="3744588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28"/>
          <p:cNvSpPr txBox="1"/>
          <p:nvPr>
            <p:ph idx="8" type="ctrTitle"/>
          </p:nvPr>
        </p:nvSpPr>
        <p:spPr>
          <a:xfrm>
            <a:off x="1215656" y="3332581"/>
            <a:ext cx="165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9" type="subTitle"/>
          </p:nvPr>
        </p:nvSpPr>
        <p:spPr>
          <a:xfrm>
            <a:off x="3462618" y="2137787"/>
            <a:ext cx="22203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8"/>
          <p:cNvSpPr txBox="1"/>
          <p:nvPr>
            <p:ph idx="13" type="ctrTitle"/>
          </p:nvPr>
        </p:nvSpPr>
        <p:spPr>
          <a:xfrm>
            <a:off x="3656718" y="1711894"/>
            <a:ext cx="18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4" type="subTitle"/>
          </p:nvPr>
        </p:nvSpPr>
        <p:spPr>
          <a:xfrm>
            <a:off x="3462618" y="3744588"/>
            <a:ext cx="2220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28"/>
          <p:cNvSpPr txBox="1"/>
          <p:nvPr>
            <p:ph idx="15" type="ctrTitle"/>
          </p:nvPr>
        </p:nvSpPr>
        <p:spPr>
          <a:xfrm>
            <a:off x="3571818" y="3332581"/>
            <a:ext cx="200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2">
  <p:cSld name="CUSTOM_2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ctrTitle"/>
          </p:nvPr>
        </p:nvSpPr>
        <p:spPr>
          <a:xfrm>
            <a:off x="3401250" y="1467733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3227225" y="1955988"/>
            <a:ext cx="2229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p29"/>
          <p:cNvSpPr txBox="1"/>
          <p:nvPr>
            <p:ph idx="2" type="ctrTitle"/>
          </p:nvPr>
        </p:nvSpPr>
        <p:spPr>
          <a:xfrm>
            <a:off x="3401250" y="3167521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3" type="subTitle"/>
          </p:nvPr>
        </p:nvSpPr>
        <p:spPr>
          <a:xfrm>
            <a:off x="3252025" y="3648763"/>
            <a:ext cx="2179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29"/>
          <p:cNvSpPr txBox="1"/>
          <p:nvPr>
            <p:ph idx="4" type="ctrTitle"/>
          </p:nvPr>
        </p:nvSpPr>
        <p:spPr>
          <a:xfrm>
            <a:off x="6003707" y="3167521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5" type="subTitle"/>
          </p:nvPr>
        </p:nvSpPr>
        <p:spPr>
          <a:xfrm>
            <a:off x="5854389" y="3648763"/>
            <a:ext cx="2179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29"/>
          <p:cNvSpPr txBox="1"/>
          <p:nvPr>
            <p:ph idx="6" type="ctrTitle"/>
          </p:nvPr>
        </p:nvSpPr>
        <p:spPr>
          <a:xfrm>
            <a:off x="6003707" y="1467733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7" type="subTitle"/>
          </p:nvPr>
        </p:nvSpPr>
        <p:spPr>
          <a:xfrm>
            <a:off x="5854401" y="1955988"/>
            <a:ext cx="2179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29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1" type="subTitle"/>
          </p:nvPr>
        </p:nvSpPr>
        <p:spPr>
          <a:xfrm>
            <a:off x="1024216" y="3803825"/>
            <a:ext cx="1922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2" name="Google Shape;152;p30"/>
          <p:cNvSpPr txBox="1"/>
          <p:nvPr>
            <p:ph idx="2" type="subTitle"/>
          </p:nvPr>
        </p:nvSpPr>
        <p:spPr>
          <a:xfrm>
            <a:off x="3551289" y="3803825"/>
            <a:ext cx="1830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30"/>
          <p:cNvSpPr txBox="1"/>
          <p:nvPr>
            <p:ph type="ctrTitle"/>
          </p:nvPr>
        </p:nvSpPr>
        <p:spPr>
          <a:xfrm>
            <a:off x="1174254" y="1592050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4" name="Google Shape;154;p30"/>
          <p:cNvSpPr txBox="1"/>
          <p:nvPr>
            <p:ph idx="3" type="ctrTitle"/>
          </p:nvPr>
        </p:nvSpPr>
        <p:spPr>
          <a:xfrm>
            <a:off x="3475215" y="1592050"/>
            <a:ext cx="200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idx="4" type="subTitle"/>
          </p:nvPr>
        </p:nvSpPr>
        <p:spPr>
          <a:xfrm>
            <a:off x="6056613" y="3803825"/>
            <a:ext cx="2081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30"/>
          <p:cNvSpPr txBox="1"/>
          <p:nvPr>
            <p:ph idx="5" type="ctrTitle"/>
          </p:nvPr>
        </p:nvSpPr>
        <p:spPr>
          <a:xfrm>
            <a:off x="6270855" y="1592050"/>
            <a:ext cx="165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6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hasCustomPrompt="1" type="title"/>
          </p:nvPr>
        </p:nvSpPr>
        <p:spPr>
          <a:xfrm>
            <a:off x="720000" y="1612000"/>
            <a:ext cx="22983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31"/>
          <p:cNvSpPr txBox="1"/>
          <p:nvPr>
            <p:ph idx="1" type="subTitle"/>
          </p:nvPr>
        </p:nvSpPr>
        <p:spPr>
          <a:xfrm>
            <a:off x="720000" y="2209375"/>
            <a:ext cx="183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1" name="Google Shape;161;p31"/>
          <p:cNvSpPr txBox="1"/>
          <p:nvPr>
            <p:ph hasCustomPrompt="1" idx="2" type="title"/>
          </p:nvPr>
        </p:nvSpPr>
        <p:spPr>
          <a:xfrm>
            <a:off x="2876875" y="1612000"/>
            <a:ext cx="1900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2" name="Google Shape;162;p31"/>
          <p:cNvSpPr txBox="1"/>
          <p:nvPr>
            <p:ph idx="3" type="subTitle"/>
          </p:nvPr>
        </p:nvSpPr>
        <p:spPr>
          <a:xfrm>
            <a:off x="2876875" y="2209375"/>
            <a:ext cx="1756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3" name="Google Shape;163;p31"/>
          <p:cNvSpPr txBox="1"/>
          <p:nvPr>
            <p:ph hasCustomPrompt="1" idx="4" type="title"/>
          </p:nvPr>
        </p:nvSpPr>
        <p:spPr>
          <a:xfrm>
            <a:off x="720000" y="3487451"/>
            <a:ext cx="22983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4" name="Google Shape;164;p31"/>
          <p:cNvSpPr txBox="1"/>
          <p:nvPr>
            <p:ph idx="5" type="subTitle"/>
          </p:nvPr>
        </p:nvSpPr>
        <p:spPr>
          <a:xfrm>
            <a:off x="720000" y="4084826"/>
            <a:ext cx="1833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5" name="Google Shape;165;p31"/>
          <p:cNvSpPr txBox="1"/>
          <p:nvPr>
            <p:ph hasCustomPrompt="1" idx="6" type="title"/>
          </p:nvPr>
        </p:nvSpPr>
        <p:spPr>
          <a:xfrm>
            <a:off x="2876875" y="3487451"/>
            <a:ext cx="1900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31"/>
          <p:cNvSpPr txBox="1"/>
          <p:nvPr>
            <p:ph idx="7" type="subTitle"/>
          </p:nvPr>
        </p:nvSpPr>
        <p:spPr>
          <a:xfrm>
            <a:off x="2876875" y="4084826"/>
            <a:ext cx="1756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7" name="Google Shape;167;p31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973748" y="616200"/>
            <a:ext cx="35544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0" name="Google Shape;170;p32"/>
          <p:cNvSpPr txBox="1"/>
          <p:nvPr>
            <p:ph idx="1" type="subTitle"/>
          </p:nvPr>
        </p:nvSpPr>
        <p:spPr>
          <a:xfrm>
            <a:off x="973748" y="1629977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32"/>
          <p:cNvSpPr txBox="1"/>
          <p:nvPr/>
        </p:nvSpPr>
        <p:spPr>
          <a:xfrm>
            <a:off x="973749" y="3641300"/>
            <a:ext cx="3359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0" i="0" lang="en-GB" sz="1100" u="none" cap="none" strike="noStrike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/>
              </a:rPr>
              <a:t>Slidesgo</a:t>
            </a:r>
            <a:r>
              <a:rPr b="0" i="0" lang="en-GB" sz="11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0" i="0" lang="en-GB" sz="1100" u="none" cap="none" strike="noStrike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/>
              </a:rPr>
              <a:t>Flaticon</a:t>
            </a:r>
            <a:r>
              <a:rPr b="0" i="0" lang="en-GB" sz="11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0" i="0" lang="en-GB" sz="1100" u="none" cap="none" strike="noStrike">
                <a:solidFill>
                  <a:schemeClr val="hlink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/>
              </a:rPr>
              <a:t>Freepik</a:t>
            </a:r>
            <a:endParaRPr b="0" i="0" sz="1100" u="none" cap="none" strike="noStrik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ist 2">
  <p:cSld name="CUSTOM_4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627350" y="1217226"/>
            <a:ext cx="38706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2" type="body"/>
          </p:nvPr>
        </p:nvSpPr>
        <p:spPr>
          <a:xfrm>
            <a:off x="4447125" y="1299429"/>
            <a:ext cx="4110600" cy="3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ctrTitle"/>
          </p:nvPr>
        </p:nvSpPr>
        <p:spPr>
          <a:xfrm>
            <a:off x="640900" y="2249400"/>
            <a:ext cx="2738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None/>
              <a:defRPr b="0" sz="18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651899" y="1490100"/>
            <a:ext cx="25173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1" name="Google Shape;18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2" name="Google Shape;18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b="1"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b="0" i="0" sz="18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 b="0" i="0" sz="14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 b="0" i="0" sz="14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 b="0" i="0" sz="14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59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10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2.png"/><Relationship Id="rId4" Type="http://schemas.openxmlformats.org/officeDocument/2006/relationships/image" Target="../media/image82.png"/><Relationship Id="rId9" Type="http://schemas.openxmlformats.org/officeDocument/2006/relationships/image" Target="../media/image88.png"/><Relationship Id="rId5" Type="http://schemas.openxmlformats.org/officeDocument/2006/relationships/image" Target="../media/image83.png"/><Relationship Id="rId6" Type="http://schemas.openxmlformats.org/officeDocument/2006/relationships/image" Target="../media/image79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5.png"/><Relationship Id="rId6" Type="http://schemas.openxmlformats.org/officeDocument/2006/relationships/image" Target="../media/image105.png"/><Relationship Id="rId7" Type="http://schemas.openxmlformats.org/officeDocument/2006/relationships/image" Target="../media/image9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image" Target="../media/image101.png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image" Target="../media/image9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7"/>
          <p:cNvGrpSpPr/>
          <p:nvPr/>
        </p:nvGrpSpPr>
        <p:grpSpPr>
          <a:xfrm>
            <a:off x="3450641" y="662985"/>
            <a:ext cx="5666442" cy="2260138"/>
            <a:chOff x="2812355" y="780248"/>
            <a:chExt cx="5955899" cy="3496500"/>
          </a:xfrm>
        </p:grpSpPr>
        <p:sp>
          <p:nvSpPr>
            <p:cNvPr id="189" name="Google Shape;189;p37"/>
            <p:cNvSpPr/>
            <p:nvPr/>
          </p:nvSpPr>
          <p:spPr>
            <a:xfrm>
              <a:off x="3493354" y="780248"/>
              <a:ext cx="5274900" cy="3496500"/>
            </a:xfrm>
            <a:prstGeom prst="rect">
              <a:avLst/>
            </a:prstGeom>
            <a:solidFill>
              <a:srgbClr val="F4AA9E">
                <a:alpha val="5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7"/>
            <p:cNvSpPr/>
            <p:nvPr/>
          </p:nvSpPr>
          <p:spPr>
            <a:xfrm rot="10800000">
              <a:off x="2812355" y="1068373"/>
              <a:ext cx="681000" cy="1297200"/>
            </a:xfrm>
            <a:prstGeom prst="rtTriangle">
              <a:avLst/>
            </a:prstGeom>
            <a:solidFill>
              <a:srgbClr val="F4AA9E">
                <a:alpha val="5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37"/>
          <p:cNvSpPr txBox="1"/>
          <p:nvPr>
            <p:ph type="ctrTitle"/>
          </p:nvPr>
        </p:nvSpPr>
        <p:spPr>
          <a:xfrm>
            <a:off x="4015800" y="729600"/>
            <a:ext cx="5204400" cy="22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5600"/>
              <a:t>Airbnb Seattle Data</a:t>
            </a:r>
            <a:endParaRPr sz="5600"/>
          </a:p>
        </p:txBody>
      </p:sp>
      <p:grpSp>
        <p:nvGrpSpPr>
          <p:cNvPr id="192" name="Google Shape;192;p37"/>
          <p:cNvGrpSpPr/>
          <p:nvPr/>
        </p:nvGrpSpPr>
        <p:grpSpPr>
          <a:xfrm>
            <a:off x="695014" y="262321"/>
            <a:ext cx="4423432" cy="4660794"/>
            <a:chOff x="235875" y="683625"/>
            <a:chExt cx="747050" cy="787150"/>
          </a:xfrm>
        </p:grpSpPr>
        <p:sp>
          <p:nvSpPr>
            <p:cNvPr id="193" name="Google Shape;193;p37"/>
            <p:cNvSpPr/>
            <p:nvPr/>
          </p:nvSpPr>
          <p:spPr>
            <a:xfrm>
              <a:off x="716450" y="1024050"/>
              <a:ext cx="13600" cy="31325"/>
            </a:xfrm>
            <a:custGeom>
              <a:rect b="b" l="l" r="r" t="t"/>
              <a:pathLst>
                <a:path extrusionOk="0" h="1253" w="544">
                  <a:moveTo>
                    <a:pt x="128" y="1"/>
                  </a:moveTo>
                  <a:cubicBezTo>
                    <a:pt x="86" y="1"/>
                    <a:pt x="45" y="3"/>
                    <a:pt x="5" y="8"/>
                  </a:cubicBezTo>
                  <a:lnTo>
                    <a:pt x="1" y="1161"/>
                  </a:lnTo>
                  <a:cubicBezTo>
                    <a:pt x="41" y="1156"/>
                    <a:pt x="83" y="1153"/>
                    <a:pt x="124" y="1153"/>
                  </a:cubicBezTo>
                  <a:cubicBezTo>
                    <a:pt x="274" y="1153"/>
                    <a:pt x="424" y="1186"/>
                    <a:pt x="539" y="1252"/>
                  </a:cubicBezTo>
                  <a:lnTo>
                    <a:pt x="543" y="101"/>
                  </a:lnTo>
                  <a:cubicBezTo>
                    <a:pt x="427" y="34"/>
                    <a:pt x="277" y="1"/>
                    <a:pt x="12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7"/>
            <p:cNvSpPr/>
            <p:nvPr/>
          </p:nvSpPr>
          <p:spPr>
            <a:xfrm>
              <a:off x="709200" y="1024250"/>
              <a:ext cx="7400" cy="31125"/>
            </a:xfrm>
            <a:custGeom>
              <a:rect b="b" l="l" r="r" t="t"/>
              <a:pathLst>
                <a:path extrusionOk="0" h="1245" w="296">
                  <a:moveTo>
                    <a:pt x="295" y="0"/>
                  </a:moveTo>
                  <a:cubicBezTo>
                    <a:pt x="192" y="12"/>
                    <a:pt x="94" y="42"/>
                    <a:pt x="4" y="93"/>
                  </a:cubicBezTo>
                  <a:lnTo>
                    <a:pt x="1" y="1244"/>
                  </a:lnTo>
                  <a:cubicBezTo>
                    <a:pt x="91" y="1195"/>
                    <a:pt x="189" y="1163"/>
                    <a:pt x="291" y="1153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7"/>
            <p:cNvSpPr/>
            <p:nvPr/>
          </p:nvSpPr>
          <p:spPr>
            <a:xfrm>
              <a:off x="729900" y="1026550"/>
              <a:ext cx="68975" cy="68575"/>
            </a:xfrm>
            <a:custGeom>
              <a:rect b="b" l="l" r="r" t="t"/>
              <a:pathLst>
                <a:path extrusionOk="0" h="2743" w="2759">
                  <a:moveTo>
                    <a:pt x="5" y="1"/>
                  </a:moveTo>
                  <a:lnTo>
                    <a:pt x="1" y="1152"/>
                  </a:lnTo>
                  <a:lnTo>
                    <a:pt x="2756" y="2743"/>
                  </a:lnTo>
                  <a:lnTo>
                    <a:pt x="2759" y="159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7"/>
            <p:cNvSpPr/>
            <p:nvPr/>
          </p:nvSpPr>
          <p:spPr>
            <a:xfrm>
              <a:off x="879200" y="1116475"/>
              <a:ext cx="6550" cy="32525"/>
            </a:xfrm>
            <a:custGeom>
              <a:rect b="b" l="l" r="r" t="t"/>
              <a:pathLst>
                <a:path extrusionOk="0" h="1301" w="262">
                  <a:moveTo>
                    <a:pt x="261" y="0"/>
                  </a:moveTo>
                  <a:lnTo>
                    <a:pt x="4" y="149"/>
                  </a:lnTo>
                  <a:lnTo>
                    <a:pt x="0" y="1301"/>
                  </a:lnTo>
                  <a:lnTo>
                    <a:pt x="258" y="1151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7"/>
            <p:cNvSpPr/>
            <p:nvPr/>
          </p:nvSpPr>
          <p:spPr>
            <a:xfrm>
              <a:off x="875200" y="1120200"/>
              <a:ext cx="4125" cy="30075"/>
            </a:xfrm>
            <a:custGeom>
              <a:rect b="b" l="l" r="r" t="t"/>
              <a:pathLst>
                <a:path extrusionOk="0" h="1203" w="165">
                  <a:moveTo>
                    <a:pt x="164" y="0"/>
                  </a:moveTo>
                  <a:cubicBezTo>
                    <a:pt x="114" y="27"/>
                    <a:pt x="60" y="44"/>
                    <a:pt x="3" y="51"/>
                  </a:cubicBezTo>
                  <a:lnTo>
                    <a:pt x="1" y="1203"/>
                  </a:lnTo>
                  <a:cubicBezTo>
                    <a:pt x="56" y="1197"/>
                    <a:pt x="111" y="1179"/>
                    <a:pt x="160" y="1152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7"/>
            <p:cNvSpPr/>
            <p:nvPr/>
          </p:nvSpPr>
          <p:spPr>
            <a:xfrm>
              <a:off x="867850" y="1120200"/>
              <a:ext cx="7450" cy="30175"/>
            </a:xfrm>
            <a:custGeom>
              <a:rect b="b" l="l" r="r" t="t"/>
              <a:pathLst>
                <a:path extrusionOk="0" h="1207" w="298">
                  <a:moveTo>
                    <a:pt x="3" y="0"/>
                  </a:moveTo>
                  <a:lnTo>
                    <a:pt x="0" y="1153"/>
                  </a:lnTo>
                  <a:cubicBezTo>
                    <a:pt x="62" y="1189"/>
                    <a:pt x="143" y="1207"/>
                    <a:pt x="225" y="1207"/>
                  </a:cubicBezTo>
                  <a:cubicBezTo>
                    <a:pt x="248" y="1207"/>
                    <a:pt x="272" y="1205"/>
                    <a:pt x="295" y="1203"/>
                  </a:cubicBezTo>
                  <a:lnTo>
                    <a:pt x="297" y="51"/>
                  </a:lnTo>
                  <a:lnTo>
                    <a:pt x="297" y="51"/>
                  </a:lnTo>
                  <a:cubicBezTo>
                    <a:pt x="276" y="54"/>
                    <a:pt x="254" y="55"/>
                    <a:pt x="232" y="55"/>
                  </a:cubicBezTo>
                  <a:cubicBezTo>
                    <a:pt x="149" y="55"/>
                    <a:pt x="66" y="37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885650" y="1116475"/>
              <a:ext cx="68925" cy="68575"/>
            </a:xfrm>
            <a:custGeom>
              <a:rect b="b" l="l" r="r" t="t"/>
              <a:pathLst>
                <a:path extrusionOk="0" h="2743" w="2757">
                  <a:moveTo>
                    <a:pt x="3" y="0"/>
                  </a:moveTo>
                  <a:lnTo>
                    <a:pt x="0" y="1151"/>
                  </a:lnTo>
                  <a:lnTo>
                    <a:pt x="2754" y="2742"/>
                  </a:lnTo>
                  <a:lnTo>
                    <a:pt x="2757" y="158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7"/>
            <p:cNvSpPr/>
            <p:nvPr/>
          </p:nvSpPr>
          <p:spPr>
            <a:xfrm>
              <a:off x="954475" y="1156200"/>
              <a:ext cx="4450" cy="34900"/>
            </a:xfrm>
            <a:custGeom>
              <a:rect b="b" l="l" r="r" t="t"/>
              <a:pathLst>
                <a:path extrusionOk="0" h="1396" w="178">
                  <a:moveTo>
                    <a:pt x="4" y="0"/>
                  </a:moveTo>
                  <a:lnTo>
                    <a:pt x="1" y="1153"/>
                  </a:lnTo>
                  <a:cubicBezTo>
                    <a:pt x="117" y="1220"/>
                    <a:pt x="173" y="1308"/>
                    <a:pt x="173" y="1395"/>
                  </a:cubicBezTo>
                  <a:lnTo>
                    <a:pt x="178" y="242"/>
                  </a:lnTo>
                  <a:cubicBezTo>
                    <a:pt x="178" y="155"/>
                    <a:pt x="120" y="67"/>
                    <a:pt x="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7"/>
            <p:cNvSpPr/>
            <p:nvPr/>
          </p:nvSpPr>
          <p:spPr>
            <a:xfrm>
              <a:off x="957250" y="1162250"/>
              <a:ext cx="1675" cy="32625"/>
            </a:xfrm>
            <a:custGeom>
              <a:rect b="b" l="l" r="r" t="t"/>
              <a:pathLst>
                <a:path extrusionOk="0" h="1305" w="67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7"/>
            <p:cNvSpPr/>
            <p:nvPr/>
          </p:nvSpPr>
          <p:spPr>
            <a:xfrm>
              <a:off x="957250" y="1162250"/>
              <a:ext cx="1675" cy="32625"/>
            </a:xfrm>
            <a:custGeom>
              <a:rect b="b" l="l" r="r" t="t"/>
              <a:pathLst>
                <a:path extrusionOk="0" h="1305" w="67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7"/>
            <p:cNvSpPr/>
            <p:nvPr/>
          </p:nvSpPr>
          <p:spPr>
            <a:xfrm>
              <a:off x="957250" y="1162250"/>
              <a:ext cx="1675" cy="32625"/>
            </a:xfrm>
            <a:custGeom>
              <a:rect b="b" l="l" r="r" t="t"/>
              <a:pathLst>
                <a:path extrusionOk="0" h="1305" w="67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7"/>
            <p:cNvSpPr/>
            <p:nvPr/>
          </p:nvSpPr>
          <p:spPr>
            <a:xfrm>
              <a:off x="954550" y="1166050"/>
              <a:ext cx="2825" cy="31000"/>
            </a:xfrm>
            <a:custGeom>
              <a:rect b="b" l="l" r="r" t="t"/>
              <a:pathLst>
                <a:path extrusionOk="0" h="1240" w="113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7"/>
            <p:cNvSpPr/>
            <p:nvPr/>
          </p:nvSpPr>
          <p:spPr>
            <a:xfrm>
              <a:off x="954550" y="1166050"/>
              <a:ext cx="2825" cy="31000"/>
            </a:xfrm>
            <a:custGeom>
              <a:rect b="b" l="l" r="r" t="t"/>
              <a:pathLst>
                <a:path extrusionOk="0" h="1240" w="113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7"/>
            <p:cNvSpPr/>
            <p:nvPr/>
          </p:nvSpPr>
          <p:spPr>
            <a:xfrm>
              <a:off x="977950" y="1163775"/>
              <a:ext cx="2625" cy="34975"/>
            </a:xfrm>
            <a:custGeom>
              <a:rect b="b" l="l" r="r" t="t"/>
              <a:pathLst>
                <a:path extrusionOk="0" h="1399" w="105">
                  <a:moveTo>
                    <a:pt x="105" y="0"/>
                  </a:moveTo>
                  <a:lnTo>
                    <a:pt x="104" y="2"/>
                  </a:lnTo>
                  <a:lnTo>
                    <a:pt x="104" y="2"/>
                  </a:lnTo>
                  <a:cubicBezTo>
                    <a:pt x="105" y="1"/>
                    <a:pt x="105" y="1"/>
                    <a:pt x="105" y="0"/>
                  </a:cubicBezTo>
                  <a:close/>
                  <a:moveTo>
                    <a:pt x="104" y="2"/>
                  </a:moveTo>
                  <a:cubicBezTo>
                    <a:pt x="104" y="86"/>
                    <a:pt x="71" y="169"/>
                    <a:pt x="4" y="247"/>
                  </a:cubicBezTo>
                  <a:lnTo>
                    <a:pt x="0" y="1398"/>
                  </a:lnTo>
                  <a:cubicBezTo>
                    <a:pt x="68" y="1321"/>
                    <a:pt x="102" y="1237"/>
                    <a:pt x="102" y="1153"/>
                  </a:cubicBezTo>
                  <a:lnTo>
                    <a:pt x="104" y="2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7"/>
            <p:cNvSpPr/>
            <p:nvPr/>
          </p:nvSpPr>
          <p:spPr>
            <a:xfrm>
              <a:off x="973550" y="1169925"/>
              <a:ext cx="4525" cy="32325"/>
            </a:xfrm>
            <a:custGeom>
              <a:rect b="b" l="l" r="r" t="t"/>
              <a:pathLst>
                <a:path extrusionOk="0" h="1293" w="181">
                  <a:moveTo>
                    <a:pt x="180" y="1"/>
                  </a:moveTo>
                  <a:lnTo>
                    <a:pt x="180" y="1"/>
                  </a:lnTo>
                  <a:cubicBezTo>
                    <a:pt x="130" y="56"/>
                    <a:pt x="70" y="104"/>
                    <a:pt x="5" y="140"/>
                  </a:cubicBezTo>
                  <a:lnTo>
                    <a:pt x="1" y="1293"/>
                  </a:lnTo>
                  <a:cubicBezTo>
                    <a:pt x="67" y="1257"/>
                    <a:pt x="127" y="1209"/>
                    <a:pt x="176" y="115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7"/>
            <p:cNvSpPr/>
            <p:nvPr/>
          </p:nvSpPr>
          <p:spPr>
            <a:xfrm>
              <a:off x="264025" y="1026550"/>
              <a:ext cx="445275" cy="287550"/>
            </a:xfrm>
            <a:custGeom>
              <a:rect b="b" l="l" r="r" t="t"/>
              <a:pathLst>
                <a:path extrusionOk="0" h="11502" w="17811">
                  <a:moveTo>
                    <a:pt x="17811" y="1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" y="11501"/>
                  </a:lnTo>
                  <a:lnTo>
                    <a:pt x="17808" y="1152"/>
                  </a:lnTo>
                  <a:lnTo>
                    <a:pt x="1781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>
              <a:off x="259750" y="1285250"/>
              <a:ext cx="4425" cy="40775"/>
            </a:xfrm>
            <a:custGeom>
              <a:rect b="b" l="l" r="r" t="t"/>
              <a:pathLst>
                <a:path extrusionOk="0" h="1631" w="177">
                  <a:moveTo>
                    <a:pt x="175" y="1"/>
                  </a:moveTo>
                  <a:lnTo>
                    <a:pt x="175" y="1"/>
                  </a:lnTo>
                  <a:cubicBezTo>
                    <a:pt x="156" y="11"/>
                    <a:pt x="137" y="24"/>
                    <a:pt x="121" y="37"/>
                  </a:cubicBezTo>
                  <a:lnTo>
                    <a:pt x="109" y="46"/>
                  </a:lnTo>
                  <a:cubicBezTo>
                    <a:pt x="95" y="57"/>
                    <a:pt x="80" y="70"/>
                    <a:pt x="69" y="85"/>
                  </a:cubicBezTo>
                  <a:lnTo>
                    <a:pt x="66" y="86"/>
                  </a:lnTo>
                  <a:cubicBezTo>
                    <a:pt x="64" y="89"/>
                    <a:pt x="63" y="92"/>
                    <a:pt x="60" y="93"/>
                  </a:cubicBezTo>
                  <a:cubicBezTo>
                    <a:pt x="54" y="102"/>
                    <a:pt x="49" y="109"/>
                    <a:pt x="43" y="118"/>
                  </a:cubicBezTo>
                  <a:cubicBezTo>
                    <a:pt x="40" y="122"/>
                    <a:pt x="37" y="127"/>
                    <a:pt x="35" y="130"/>
                  </a:cubicBezTo>
                  <a:cubicBezTo>
                    <a:pt x="31" y="138"/>
                    <a:pt x="27" y="146"/>
                    <a:pt x="22" y="153"/>
                  </a:cubicBezTo>
                  <a:cubicBezTo>
                    <a:pt x="21" y="157"/>
                    <a:pt x="20" y="162"/>
                    <a:pt x="18" y="166"/>
                  </a:cubicBezTo>
                  <a:cubicBezTo>
                    <a:pt x="15" y="175"/>
                    <a:pt x="12" y="182"/>
                    <a:pt x="11" y="191"/>
                  </a:cubicBezTo>
                  <a:cubicBezTo>
                    <a:pt x="11" y="195"/>
                    <a:pt x="8" y="198"/>
                    <a:pt x="8" y="202"/>
                  </a:cubicBezTo>
                  <a:cubicBezTo>
                    <a:pt x="5" y="214"/>
                    <a:pt x="4" y="225"/>
                    <a:pt x="4" y="238"/>
                  </a:cubicBezTo>
                  <a:lnTo>
                    <a:pt x="1" y="1391"/>
                  </a:lnTo>
                  <a:lnTo>
                    <a:pt x="1" y="1401"/>
                  </a:lnTo>
                  <a:cubicBezTo>
                    <a:pt x="1" y="1409"/>
                    <a:pt x="1" y="1416"/>
                    <a:pt x="2" y="1423"/>
                  </a:cubicBezTo>
                  <a:cubicBezTo>
                    <a:pt x="2" y="1427"/>
                    <a:pt x="5" y="1432"/>
                    <a:pt x="6" y="1438"/>
                  </a:cubicBezTo>
                  <a:cubicBezTo>
                    <a:pt x="6" y="1443"/>
                    <a:pt x="8" y="1449"/>
                    <a:pt x="11" y="1455"/>
                  </a:cubicBezTo>
                  <a:cubicBezTo>
                    <a:pt x="12" y="1459"/>
                    <a:pt x="15" y="1465"/>
                    <a:pt x="17" y="1469"/>
                  </a:cubicBezTo>
                  <a:cubicBezTo>
                    <a:pt x="18" y="1474"/>
                    <a:pt x="21" y="1481"/>
                    <a:pt x="24" y="1487"/>
                  </a:cubicBezTo>
                  <a:cubicBezTo>
                    <a:pt x="27" y="1494"/>
                    <a:pt x="30" y="1497"/>
                    <a:pt x="33" y="1501"/>
                  </a:cubicBezTo>
                  <a:cubicBezTo>
                    <a:pt x="35" y="1506"/>
                    <a:pt x="40" y="1513"/>
                    <a:pt x="43" y="1519"/>
                  </a:cubicBezTo>
                  <a:cubicBezTo>
                    <a:pt x="78" y="1565"/>
                    <a:pt x="123" y="1603"/>
                    <a:pt x="173" y="1630"/>
                  </a:cubicBezTo>
                  <a:lnTo>
                    <a:pt x="176" y="479"/>
                  </a:lnTo>
                  <a:lnTo>
                    <a:pt x="173" y="47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7"/>
            <p:cNvSpPr/>
            <p:nvPr/>
          </p:nvSpPr>
          <p:spPr>
            <a:xfrm>
              <a:off x="259750" y="1291200"/>
              <a:ext cx="4450" cy="34900"/>
            </a:xfrm>
            <a:custGeom>
              <a:rect b="b" l="l" r="r" t="t"/>
              <a:pathLst>
                <a:path extrusionOk="0" h="1396" w="178">
                  <a:moveTo>
                    <a:pt x="5" y="0"/>
                  </a:moveTo>
                  <a:lnTo>
                    <a:pt x="1" y="1153"/>
                  </a:lnTo>
                  <a:cubicBezTo>
                    <a:pt x="1" y="1240"/>
                    <a:pt x="59" y="1329"/>
                    <a:pt x="175" y="1395"/>
                  </a:cubicBezTo>
                  <a:lnTo>
                    <a:pt x="178" y="243"/>
                  </a:lnTo>
                  <a:cubicBezTo>
                    <a:pt x="62" y="176"/>
                    <a:pt x="5" y="87"/>
                    <a:pt x="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7"/>
            <p:cNvSpPr/>
            <p:nvPr/>
          </p:nvSpPr>
          <p:spPr>
            <a:xfrm>
              <a:off x="238125" y="1289675"/>
              <a:ext cx="7075" cy="38625"/>
            </a:xfrm>
            <a:custGeom>
              <a:rect b="b" l="l" r="r" t="t"/>
              <a:pathLst>
                <a:path extrusionOk="0" h="1545" w="283">
                  <a:moveTo>
                    <a:pt x="3" y="0"/>
                  </a:moveTo>
                  <a:lnTo>
                    <a:pt x="0" y="1153"/>
                  </a:lnTo>
                  <a:cubicBezTo>
                    <a:pt x="0" y="1295"/>
                    <a:pt x="93" y="1437"/>
                    <a:pt x="280" y="1545"/>
                  </a:cubicBezTo>
                  <a:lnTo>
                    <a:pt x="283" y="392"/>
                  </a:lnTo>
                  <a:cubicBezTo>
                    <a:pt x="96" y="285"/>
                    <a:pt x="3" y="143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7"/>
            <p:cNvSpPr/>
            <p:nvPr/>
          </p:nvSpPr>
          <p:spPr>
            <a:xfrm>
              <a:off x="509375" y="1168200"/>
              <a:ext cx="445275" cy="287525"/>
            </a:xfrm>
            <a:custGeom>
              <a:rect b="b" l="l" r="r" t="t"/>
              <a:pathLst>
                <a:path extrusionOk="0" h="11501" w="17811">
                  <a:moveTo>
                    <a:pt x="17811" y="0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7808" y="1153"/>
                  </a:lnTo>
                  <a:lnTo>
                    <a:pt x="1781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7"/>
            <p:cNvSpPr/>
            <p:nvPr/>
          </p:nvSpPr>
          <p:spPr>
            <a:xfrm>
              <a:off x="264100" y="1297250"/>
              <a:ext cx="224675" cy="158475"/>
            </a:xfrm>
            <a:custGeom>
              <a:rect b="b" l="l" r="r" t="t"/>
              <a:pathLst>
                <a:path extrusionOk="0" h="6339" w="8987">
                  <a:moveTo>
                    <a:pt x="4" y="1"/>
                  </a:moveTo>
                  <a:lnTo>
                    <a:pt x="1" y="1153"/>
                  </a:lnTo>
                  <a:lnTo>
                    <a:pt x="8984" y="6339"/>
                  </a:lnTo>
                  <a:lnTo>
                    <a:pt x="8987" y="518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7"/>
            <p:cNvSpPr/>
            <p:nvPr/>
          </p:nvSpPr>
          <p:spPr>
            <a:xfrm>
              <a:off x="258425" y="1038475"/>
              <a:ext cx="701950" cy="405350"/>
            </a:xfrm>
            <a:custGeom>
              <a:rect b="b" l="l" r="r" t="t"/>
              <a:pathLst>
                <a:path extrusionOk="0" h="16214" w="28078">
                  <a:moveTo>
                    <a:pt x="18448" y="1"/>
                  </a:moveTo>
                  <a:cubicBezTo>
                    <a:pt x="18298" y="1"/>
                    <a:pt x="18148" y="34"/>
                    <a:pt x="18035" y="100"/>
                  </a:cubicBezTo>
                  <a:lnTo>
                    <a:pt x="228" y="10449"/>
                  </a:lnTo>
                  <a:cubicBezTo>
                    <a:pt x="0" y="10581"/>
                    <a:pt x="0" y="10795"/>
                    <a:pt x="231" y="10929"/>
                  </a:cubicBezTo>
                  <a:lnTo>
                    <a:pt x="9214" y="16114"/>
                  </a:lnTo>
                  <a:cubicBezTo>
                    <a:pt x="9329" y="16181"/>
                    <a:pt x="9478" y="16214"/>
                    <a:pt x="9628" y="16214"/>
                  </a:cubicBezTo>
                  <a:cubicBezTo>
                    <a:pt x="9778" y="16214"/>
                    <a:pt x="9928" y="16180"/>
                    <a:pt x="10042" y="16114"/>
                  </a:cubicBezTo>
                  <a:lnTo>
                    <a:pt x="27849" y="5766"/>
                  </a:lnTo>
                  <a:cubicBezTo>
                    <a:pt x="28078" y="5633"/>
                    <a:pt x="28076" y="5418"/>
                    <a:pt x="27846" y="5286"/>
                  </a:cubicBezTo>
                  <a:lnTo>
                    <a:pt x="25091" y="3697"/>
                  </a:lnTo>
                  <a:lnTo>
                    <a:pt x="24834" y="3847"/>
                  </a:lnTo>
                  <a:cubicBezTo>
                    <a:pt x="24772" y="3883"/>
                    <a:pt x="24689" y="3901"/>
                    <a:pt x="24607" y="3901"/>
                  </a:cubicBezTo>
                  <a:cubicBezTo>
                    <a:pt x="24525" y="3901"/>
                    <a:pt x="24442" y="3883"/>
                    <a:pt x="24380" y="3847"/>
                  </a:cubicBezTo>
                  <a:lnTo>
                    <a:pt x="21361" y="2104"/>
                  </a:lnTo>
                  <a:cubicBezTo>
                    <a:pt x="21235" y="2031"/>
                    <a:pt x="21235" y="1912"/>
                    <a:pt x="21361" y="1840"/>
                  </a:cubicBezTo>
                  <a:lnTo>
                    <a:pt x="21618" y="1690"/>
                  </a:lnTo>
                  <a:lnTo>
                    <a:pt x="18864" y="100"/>
                  </a:lnTo>
                  <a:cubicBezTo>
                    <a:pt x="18748" y="34"/>
                    <a:pt x="18598" y="1"/>
                    <a:pt x="1844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7"/>
            <p:cNvSpPr/>
            <p:nvPr/>
          </p:nvSpPr>
          <p:spPr>
            <a:xfrm>
              <a:off x="338675" y="1254175"/>
              <a:ext cx="208375" cy="116950"/>
            </a:xfrm>
            <a:custGeom>
              <a:rect b="b" l="l" r="r" t="t"/>
              <a:pathLst>
                <a:path extrusionOk="0" h="4678" w="8335">
                  <a:moveTo>
                    <a:pt x="6642" y="1"/>
                  </a:moveTo>
                  <a:lnTo>
                    <a:pt x="1" y="3445"/>
                  </a:lnTo>
                  <a:cubicBezTo>
                    <a:pt x="27" y="3459"/>
                    <a:pt x="2038" y="4677"/>
                    <a:pt x="2038" y="4677"/>
                  </a:cubicBezTo>
                  <a:lnTo>
                    <a:pt x="8334" y="959"/>
                  </a:lnTo>
                  <a:lnTo>
                    <a:pt x="664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7"/>
            <p:cNvSpPr/>
            <p:nvPr/>
          </p:nvSpPr>
          <p:spPr>
            <a:xfrm>
              <a:off x="502100" y="1426925"/>
              <a:ext cx="7375" cy="31125"/>
            </a:xfrm>
            <a:custGeom>
              <a:rect b="b" l="l" r="r" t="t"/>
              <a:pathLst>
                <a:path extrusionOk="0" h="1245" w="295">
                  <a:moveTo>
                    <a:pt x="295" y="0"/>
                  </a:moveTo>
                  <a:lnTo>
                    <a:pt x="295" y="0"/>
                  </a:lnTo>
                  <a:cubicBezTo>
                    <a:pt x="205" y="50"/>
                    <a:pt x="106" y="80"/>
                    <a:pt x="3" y="92"/>
                  </a:cubicBezTo>
                  <a:lnTo>
                    <a:pt x="0" y="1245"/>
                  </a:lnTo>
                  <a:cubicBezTo>
                    <a:pt x="103" y="1233"/>
                    <a:pt x="202" y="1203"/>
                    <a:pt x="292" y="1152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7"/>
            <p:cNvSpPr/>
            <p:nvPr/>
          </p:nvSpPr>
          <p:spPr>
            <a:xfrm>
              <a:off x="488675" y="1426925"/>
              <a:ext cx="13525" cy="31325"/>
            </a:xfrm>
            <a:custGeom>
              <a:rect b="b" l="l" r="r" t="t"/>
              <a:pathLst>
                <a:path extrusionOk="0" h="1253" w="541">
                  <a:moveTo>
                    <a:pt x="4" y="0"/>
                  </a:moveTo>
                  <a:lnTo>
                    <a:pt x="1" y="1152"/>
                  </a:lnTo>
                  <a:cubicBezTo>
                    <a:pt x="116" y="1219"/>
                    <a:pt x="265" y="1252"/>
                    <a:pt x="415" y="1252"/>
                  </a:cubicBezTo>
                  <a:cubicBezTo>
                    <a:pt x="456" y="1252"/>
                    <a:pt x="497" y="1250"/>
                    <a:pt x="537" y="1245"/>
                  </a:cubicBezTo>
                  <a:lnTo>
                    <a:pt x="540" y="92"/>
                  </a:lnTo>
                  <a:lnTo>
                    <a:pt x="540" y="92"/>
                  </a:lnTo>
                  <a:cubicBezTo>
                    <a:pt x="500" y="97"/>
                    <a:pt x="459" y="99"/>
                    <a:pt x="417" y="99"/>
                  </a:cubicBezTo>
                  <a:cubicBezTo>
                    <a:pt x="268" y="99"/>
                    <a:pt x="119" y="66"/>
                    <a:pt x="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7"/>
            <p:cNvSpPr/>
            <p:nvPr/>
          </p:nvSpPr>
          <p:spPr>
            <a:xfrm>
              <a:off x="518450" y="1173425"/>
              <a:ext cx="455225" cy="293325"/>
            </a:xfrm>
            <a:custGeom>
              <a:rect b="b" l="l" r="r" t="t"/>
              <a:pathLst>
                <a:path extrusionOk="0" h="11733" w="18209">
                  <a:moveTo>
                    <a:pt x="18209" y="0"/>
                  </a:moveTo>
                  <a:lnTo>
                    <a:pt x="5" y="10580"/>
                  </a:lnTo>
                  <a:lnTo>
                    <a:pt x="0" y="11733"/>
                  </a:lnTo>
                  <a:lnTo>
                    <a:pt x="18205" y="1153"/>
                  </a:lnTo>
                  <a:lnTo>
                    <a:pt x="182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7"/>
            <p:cNvSpPr/>
            <p:nvPr/>
          </p:nvSpPr>
          <p:spPr>
            <a:xfrm>
              <a:off x="245100" y="1299450"/>
              <a:ext cx="239900" cy="167300"/>
            </a:xfrm>
            <a:custGeom>
              <a:rect b="b" l="l" r="r" t="t"/>
              <a:pathLst>
                <a:path extrusionOk="0" h="6692" w="9596">
                  <a:moveTo>
                    <a:pt x="4" y="1"/>
                  </a:moveTo>
                  <a:lnTo>
                    <a:pt x="1" y="1154"/>
                  </a:lnTo>
                  <a:lnTo>
                    <a:pt x="9593" y="6692"/>
                  </a:lnTo>
                  <a:lnTo>
                    <a:pt x="9596" y="55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7"/>
            <p:cNvSpPr/>
            <p:nvPr/>
          </p:nvSpPr>
          <p:spPr>
            <a:xfrm>
              <a:off x="506675" y="1437900"/>
              <a:ext cx="11900" cy="32575"/>
            </a:xfrm>
            <a:custGeom>
              <a:rect b="b" l="l" r="r" t="t"/>
              <a:pathLst>
                <a:path extrusionOk="0" h="1303" w="476">
                  <a:moveTo>
                    <a:pt x="476" y="1"/>
                  </a:moveTo>
                  <a:lnTo>
                    <a:pt x="476" y="1"/>
                  </a:lnTo>
                  <a:cubicBezTo>
                    <a:pt x="341" y="79"/>
                    <a:pt x="177" y="128"/>
                    <a:pt x="4" y="150"/>
                  </a:cubicBezTo>
                  <a:lnTo>
                    <a:pt x="0" y="1303"/>
                  </a:lnTo>
                  <a:cubicBezTo>
                    <a:pt x="173" y="1280"/>
                    <a:pt x="338" y="1230"/>
                    <a:pt x="471" y="1154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7"/>
            <p:cNvSpPr/>
            <p:nvPr/>
          </p:nvSpPr>
          <p:spPr>
            <a:xfrm>
              <a:off x="484925" y="1437900"/>
              <a:ext cx="21850" cy="32875"/>
            </a:xfrm>
            <a:custGeom>
              <a:rect b="b" l="l" r="r" t="t"/>
              <a:pathLst>
                <a:path extrusionOk="0" h="1315" w="874">
                  <a:moveTo>
                    <a:pt x="3" y="1"/>
                  </a:moveTo>
                  <a:lnTo>
                    <a:pt x="0" y="1154"/>
                  </a:lnTo>
                  <a:cubicBezTo>
                    <a:pt x="186" y="1261"/>
                    <a:pt x="431" y="1314"/>
                    <a:pt x="675" y="1314"/>
                  </a:cubicBezTo>
                  <a:cubicBezTo>
                    <a:pt x="741" y="1314"/>
                    <a:pt x="806" y="1311"/>
                    <a:pt x="870" y="1303"/>
                  </a:cubicBezTo>
                  <a:lnTo>
                    <a:pt x="873" y="150"/>
                  </a:lnTo>
                  <a:lnTo>
                    <a:pt x="873" y="150"/>
                  </a:lnTo>
                  <a:cubicBezTo>
                    <a:pt x="808" y="158"/>
                    <a:pt x="742" y="162"/>
                    <a:pt x="676" y="162"/>
                  </a:cubicBezTo>
                  <a:cubicBezTo>
                    <a:pt x="433" y="162"/>
                    <a:pt x="190" y="108"/>
                    <a:pt x="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7"/>
            <p:cNvSpPr/>
            <p:nvPr/>
          </p:nvSpPr>
          <p:spPr>
            <a:xfrm>
              <a:off x="235875" y="1011525"/>
              <a:ext cx="747050" cy="430425"/>
            </a:xfrm>
            <a:custGeom>
              <a:rect b="b" l="l" r="r" t="t"/>
              <a:pathLst>
                <a:path extrusionOk="0" h="17217" w="29882">
                  <a:moveTo>
                    <a:pt x="19349" y="501"/>
                  </a:moveTo>
                  <a:cubicBezTo>
                    <a:pt x="19499" y="501"/>
                    <a:pt x="19649" y="534"/>
                    <a:pt x="19765" y="600"/>
                  </a:cubicBezTo>
                  <a:lnTo>
                    <a:pt x="22518" y="2191"/>
                  </a:lnTo>
                  <a:lnTo>
                    <a:pt x="22262" y="2341"/>
                  </a:lnTo>
                  <a:cubicBezTo>
                    <a:pt x="22135" y="2413"/>
                    <a:pt x="22135" y="2532"/>
                    <a:pt x="22263" y="2604"/>
                  </a:cubicBezTo>
                  <a:lnTo>
                    <a:pt x="25282" y="4347"/>
                  </a:lnTo>
                  <a:cubicBezTo>
                    <a:pt x="25344" y="4384"/>
                    <a:pt x="25427" y="4402"/>
                    <a:pt x="25509" y="4402"/>
                  </a:cubicBezTo>
                  <a:cubicBezTo>
                    <a:pt x="25591" y="4402"/>
                    <a:pt x="25674" y="4384"/>
                    <a:pt x="25736" y="4347"/>
                  </a:cubicBezTo>
                  <a:lnTo>
                    <a:pt x="25993" y="4198"/>
                  </a:lnTo>
                  <a:lnTo>
                    <a:pt x="28748" y="5787"/>
                  </a:lnTo>
                  <a:cubicBezTo>
                    <a:pt x="28978" y="5921"/>
                    <a:pt x="28980" y="6135"/>
                    <a:pt x="28751" y="6267"/>
                  </a:cubicBezTo>
                  <a:lnTo>
                    <a:pt x="10944" y="16616"/>
                  </a:lnTo>
                  <a:cubicBezTo>
                    <a:pt x="10830" y="16682"/>
                    <a:pt x="10681" y="16715"/>
                    <a:pt x="10531" y="16715"/>
                  </a:cubicBezTo>
                  <a:cubicBezTo>
                    <a:pt x="10381" y="16715"/>
                    <a:pt x="10231" y="16682"/>
                    <a:pt x="10116" y="16616"/>
                  </a:cubicBezTo>
                  <a:lnTo>
                    <a:pt x="1133" y="11430"/>
                  </a:lnTo>
                  <a:cubicBezTo>
                    <a:pt x="902" y="11296"/>
                    <a:pt x="902" y="11082"/>
                    <a:pt x="1130" y="10950"/>
                  </a:cubicBezTo>
                  <a:lnTo>
                    <a:pt x="18935" y="600"/>
                  </a:lnTo>
                  <a:cubicBezTo>
                    <a:pt x="19050" y="534"/>
                    <a:pt x="19199" y="501"/>
                    <a:pt x="19349" y="501"/>
                  </a:cubicBezTo>
                  <a:close/>
                  <a:moveTo>
                    <a:pt x="19244" y="0"/>
                  </a:moveTo>
                  <a:cubicBezTo>
                    <a:pt x="19001" y="0"/>
                    <a:pt x="18759" y="54"/>
                    <a:pt x="18574" y="161"/>
                  </a:cubicBezTo>
                  <a:lnTo>
                    <a:pt x="368" y="10741"/>
                  </a:lnTo>
                  <a:cubicBezTo>
                    <a:pt x="0" y="10957"/>
                    <a:pt x="2" y="11303"/>
                    <a:pt x="373" y="11518"/>
                  </a:cubicBezTo>
                  <a:lnTo>
                    <a:pt x="9965" y="17056"/>
                  </a:lnTo>
                  <a:cubicBezTo>
                    <a:pt x="10151" y="17163"/>
                    <a:pt x="10395" y="17217"/>
                    <a:pt x="10637" y="17217"/>
                  </a:cubicBezTo>
                  <a:cubicBezTo>
                    <a:pt x="10880" y="17217"/>
                    <a:pt x="11123" y="17163"/>
                    <a:pt x="11308" y="17056"/>
                  </a:cubicBezTo>
                  <a:lnTo>
                    <a:pt x="29512" y="6476"/>
                  </a:lnTo>
                  <a:cubicBezTo>
                    <a:pt x="29882" y="6261"/>
                    <a:pt x="29880" y="5913"/>
                    <a:pt x="29509" y="5699"/>
                  </a:cubicBezTo>
                  <a:lnTo>
                    <a:pt x="19915" y="161"/>
                  </a:lnTo>
                  <a:cubicBezTo>
                    <a:pt x="19730" y="54"/>
                    <a:pt x="19487" y="0"/>
                    <a:pt x="1924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790000" y="1073325"/>
              <a:ext cx="77950" cy="61300"/>
            </a:xfrm>
            <a:custGeom>
              <a:rect b="b" l="l" r="r" t="t"/>
              <a:pathLst>
                <a:path extrusionOk="0" h="2452" w="3118">
                  <a:moveTo>
                    <a:pt x="4" y="0"/>
                  </a:moveTo>
                  <a:lnTo>
                    <a:pt x="1" y="576"/>
                  </a:lnTo>
                  <a:cubicBezTo>
                    <a:pt x="1" y="624"/>
                    <a:pt x="31" y="672"/>
                    <a:pt x="95" y="708"/>
                  </a:cubicBezTo>
                  <a:lnTo>
                    <a:pt x="3114" y="2451"/>
                  </a:lnTo>
                  <a:lnTo>
                    <a:pt x="3117" y="1875"/>
                  </a:lnTo>
                  <a:lnTo>
                    <a:pt x="98" y="132"/>
                  </a:lnTo>
                  <a:cubicBezTo>
                    <a:pt x="36" y="96"/>
                    <a:pt x="4" y="48"/>
                    <a:pt x="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323600" y="1287825"/>
              <a:ext cx="18150" cy="23300"/>
            </a:xfrm>
            <a:custGeom>
              <a:rect b="b" l="l" r="r" t="t"/>
              <a:pathLst>
                <a:path extrusionOk="0" h="932" w="726">
                  <a:moveTo>
                    <a:pt x="308" y="1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4" y="639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40" y="559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397850" y="1253100"/>
              <a:ext cx="18150" cy="23300"/>
            </a:xfrm>
            <a:custGeom>
              <a:rect b="b" l="l" r="r" t="t"/>
              <a:pathLst>
                <a:path extrusionOk="0" h="932" w="726">
                  <a:moveTo>
                    <a:pt x="307" y="0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5" y="638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39" y="55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780950" y="1157750"/>
              <a:ext cx="18150" cy="23300"/>
            </a:xfrm>
            <a:custGeom>
              <a:rect b="b" l="l" r="r" t="t"/>
              <a:pathLst>
                <a:path extrusionOk="0" h="932" w="726">
                  <a:moveTo>
                    <a:pt x="417" y="1"/>
                  </a:moveTo>
                  <a:lnTo>
                    <a:pt x="286" y="559"/>
                  </a:lnTo>
                  <a:lnTo>
                    <a:pt x="0" y="369"/>
                  </a:lnTo>
                  <a:lnTo>
                    <a:pt x="164" y="932"/>
                  </a:lnTo>
                  <a:lnTo>
                    <a:pt x="670" y="639"/>
                  </a:lnTo>
                  <a:lnTo>
                    <a:pt x="725" y="191"/>
                  </a:lnTo>
                  <a:lnTo>
                    <a:pt x="725" y="191"/>
                  </a:lnTo>
                  <a:lnTo>
                    <a:pt x="524" y="417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743100" y="1084300"/>
              <a:ext cx="18150" cy="23350"/>
            </a:xfrm>
            <a:custGeom>
              <a:rect b="b" l="l" r="r" t="t"/>
              <a:pathLst>
                <a:path extrusionOk="0" h="934" w="726">
                  <a:moveTo>
                    <a:pt x="418" y="1"/>
                  </a:moveTo>
                  <a:lnTo>
                    <a:pt x="286" y="561"/>
                  </a:lnTo>
                  <a:lnTo>
                    <a:pt x="1" y="369"/>
                  </a:lnTo>
                  <a:lnTo>
                    <a:pt x="164" y="933"/>
                  </a:lnTo>
                  <a:lnTo>
                    <a:pt x="672" y="640"/>
                  </a:lnTo>
                  <a:lnTo>
                    <a:pt x="726" y="192"/>
                  </a:lnTo>
                  <a:lnTo>
                    <a:pt x="726" y="192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870125" y="1157750"/>
              <a:ext cx="18200" cy="23300"/>
            </a:xfrm>
            <a:custGeom>
              <a:rect b="b" l="l" r="r" t="t"/>
              <a:pathLst>
                <a:path extrusionOk="0" h="932" w="728">
                  <a:moveTo>
                    <a:pt x="418" y="1"/>
                  </a:moveTo>
                  <a:lnTo>
                    <a:pt x="286" y="559"/>
                  </a:lnTo>
                  <a:lnTo>
                    <a:pt x="1" y="369"/>
                  </a:lnTo>
                  <a:lnTo>
                    <a:pt x="164" y="932"/>
                  </a:lnTo>
                  <a:lnTo>
                    <a:pt x="672" y="639"/>
                  </a:lnTo>
                  <a:lnTo>
                    <a:pt x="727" y="191"/>
                  </a:lnTo>
                  <a:lnTo>
                    <a:pt x="727" y="191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716625" y="1257675"/>
              <a:ext cx="18200" cy="23300"/>
            </a:xfrm>
            <a:custGeom>
              <a:rect b="b" l="l" r="r" t="t"/>
              <a:pathLst>
                <a:path extrusionOk="0" h="932" w="728">
                  <a:moveTo>
                    <a:pt x="419" y="0"/>
                  </a:moveTo>
                  <a:lnTo>
                    <a:pt x="287" y="558"/>
                  </a:lnTo>
                  <a:lnTo>
                    <a:pt x="1" y="368"/>
                  </a:lnTo>
                  <a:lnTo>
                    <a:pt x="165" y="931"/>
                  </a:lnTo>
                  <a:lnTo>
                    <a:pt x="672" y="638"/>
                  </a:lnTo>
                  <a:lnTo>
                    <a:pt x="727" y="190"/>
                  </a:lnTo>
                  <a:lnTo>
                    <a:pt x="524" y="41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479250" y="843750"/>
              <a:ext cx="135575" cy="455200"/>
            </a:xfrm>
            <a:custGeom>
              <a:rect b="b" l="l" r="r" t="t"/>
              <a:pathLst>
                <a:path extrusionOk="0" h="18208" w="5423">
                  <a:moveTo>
                    <a:pt x="26" y="0"/>
                  </a:moveTo>
                  <a:lnTo>
                    <a:pt x="1" y="15091"/>
                  </a:lnTo>
                  <a:lnTo>
                    <a:pt x="5397" y="18207"/>
                  </a:lnTo>
                  <a:lnTo>
                    <a:pt x="5423" y="31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614150" y="850450"/>
              <a:ext cx="123175" cy="448500"/>
            </a:xfrm>
            <a:custGeom>
              <a:rect b="b" l="l" r="r" t="t"/>
              <a:pathLst>
                <a:path extrusionOk="0" h="17940" w="4927">
                  <a:moveTo>
                    <a:pt x="4927" y="0"/>
                  </a:moveTo>
                  <a:lnTo>
                    <a:pt x="27" y="2848"/>
                  </a:lnTo>
                  <a:lnTo>
                    <a:pt x="1" y="17939"/>
                  </a:lnTo>
                  <a:lnTo>
                    <a:pt x="4900" y="1509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479875" y="772550"/>
              <a:ext cx="257450" cy="149125"/>
            </a:xfrm>
            <a:custGeom>
              <a:rect b="b" l="l" r="r" t="t"/>
              <a:pathLst>
                <a:path extrusionOk="0" h="5965" w="10298">
                  <a:moveTo>
                    <a:pt x="4900" y="0"/>
                  </a:moveTo>
                  <a:lnTo>
                    <a:pt x="1" y="2848"/>
                  </a:lnTo>
                  <a:lnTo>
                    <a:pt x="5398" y="5964"/>
                  </a:lnTo>
                  <a:lnTo>
                    <a:pt x="10298" y="3116"/>
                  </a:lnTo>
                  <a:lnTo>
                    <a:pt x="490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475550" y="945175"/>
              <a:ext cx="139025" cy="89975"/>
            </a:xfrm>
            <a:custGeom>
              <a:rect b="b" l="l" r="r" t="t"/>
              <a:pathLst>
                <a:path extrusionOk="0" h="3599" w="5561">
                  <a:moveTo>
                    <a:pt x="1" y="0"/>
                  </a:moveTo>
                  <a:lnTo>
                    <a:pt x="1" y="393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475550" y="942850"/>
              <a:ext cx="139025" cy="82475"/>
            </a:xfrm>
            <a:custGeom>
              <a:rect b="b" l="l" r="r" t="t"/>
              <a:pathLst>
                <a:path extrusionOk="0" h="3299" w="5561">
                  <a:moveTo>
                    <a:pt x="165" y="1"/>
                  </a:moveTo>
                  <a:lnTo>
                    <a:pt x="1" y="93"/>
                  </a:lnTo>
                  <a:lnTo>
                    <a:pt x="5561" y="3298"/>
                  </a:lnTo>
                  <a:lnTo>
                    <a:pt x="5561" y="307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492300" y="895825"/>
              <a:ext cx="28700" cy="54450"/>
            </a:xfrm>
            <a:custGeom>
              <a:rect b="b" l="l" r="r" t="t"/>
              <a:pathLst>
                <a:path extrusionOk="0" h="2178" w="1148">
                  <a:moveTo>
                    <a:pt x="1" y="1"/>
                  </a:moveTo>
                  <a:lnTo>
                    <a:pt x="1" y="1544"/>
                  </a:lnTo>
                  <a:lnTo>
                    <a:pt x="1148" y="2177"/>
                  </a:lnTo>
                  <a:lnTo>
                    <a:pt x="1148" y="603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492300" y="895825"/>
              <a:ext cx="26125" cy="51625"/>
            </a:xfrm>
            <a:custGeom>
              <a:rect b="b" l="l" r="r" t="t"/>
              <a:pathLst>
                <a:path extrusionOk="0" h="2065" w="1045">
                  <a:moveTo>
                    <a:pt x="1" y="1"/>
                  </a:moveTo>
                  <a:lnTo>
                    <a:pt x="1" y="1463"/>
                  </a:lnTo>
                  <a:lnTo>
                    <a:pt x="1045" y="2064"/>
                  </a:lnTo>
                  <a:lnTo>
                    <a:pt x="1045" y="6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7"/>
            <p:cNvSpPr/>
            <p:nvPr/>
          </p:nvSpPr>
          <p:spPr>
            <a:xfrm>
              <a:off x="494425" y="899125"/>
              <a:ext cx="21900" cy="45025"/>
            </a:xfrm>
            <a:custGeom>
              <a:rect b="b" l="l" r="r" t="t"/>
              <a:pathLst>
                <a:path extrusionOk="0" h="1801" w="876">
                  <a:moveTo>
                    <a:pt x="0" y="1"/>
                  </a:moveTo>
                  <a:lnTo>
                    <a:pt x="0" y="1296"/>
                  </a:lnTo>
                  <a:lnTo>
                    <a:pt x="876" y="1800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7"/>
            <p:cNvSpPr/>
            <p:nvPr/>
          </p:nvSpPr>
          <p:spPr>
            <a:xfrm>
              <a:off x="493650" y="924700"/>
              <a:ext cx="23450" cy="14700"/>
            </a:xfrm>
            <a:custGeom>
              <a:rect b="b" l="l" r="r" t="t"/>
              <a:pathLst>
                <a:path extrusionOk="0" h="588" w="938">
                  <a:moveTo>
                    <a:pt x="1" y="0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486225" y="932275"/>
              <a:ext cx="33800" cy="24950"/>
            </a:xfrm>
            <a:custGeom>
              <a:rect b="b" l="l" r="r" t="t"/>
              <a:pathLst>
                <a:path extrusionOk="0" h="998" w="1352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486225" y="931025"/>
              <a:ext cx="37000" cy="20725"/>
            </a:xfrm>
            <a:custGeom>
              <a:rect b="b" l="l" r="r" t="t"/>
              <a:pathLst>
                <a:path extrusionOk="0" h="829" w="1480">
                  <a:moveTo>
                    <a:pt x="154" y="1"/>
                  </a:moveTo>
                  <a:lnTo>
                    <a:pt x="0" y="50"/>
                  </a:lnTo>
                  <a:lnTo>
                    <a:pt x="1352" y="829"/>
                  </a:lnTo>
                  <a:lnTo>
                    <a:pt x="1479" y="77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520000" y="950325"/>
              <a:ext cx="3225" cy="6900"/>
            </a:xfrm>
            <a:custGeom>
              <a:rect b="b" l="l" r="r" t="t"/>
              <a:pathLst>
                <a:path extrusionOk="0" h="276" w="129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20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571350" y="939375"/>
              <a:ext cx="28700" cy="54400"/>
            </a:xfrm>
            <a:custGeom>
              <a:rect b="b" l="l" r="r" t="t"/>
              <a:pathLst>
                <a:path extrusionOk="0" h="2176" w="1148">
                  <a:moveTo>
                    <a:pt x="0" y="0"/>
                  </a:moveTo>
                  <a:lnTo>
                    <a:pt x="0" y="1543"/>
                  </a:lnTo>
                  <a:lnTo>
                    <a:pt x="1147" y="2176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571350" y="939375"/>
              <a:ext cx="26125" cy="51600"/>
            </a:xfrm>
            <a:custGeom>
              <a:rect b="b" l="l" r="r" t="t"/>
              <a:pathLst>
                <a:path extrusionOk="0" h="2064" w="1045">
                  <a:moveTo>
                    <a:pt x="0" y="0"/>
                  </a:moveTo>
                  <a:lnTo>
                    <a:pt x="0" y="1462"/>
                  </a:lnTo>
                  <a:lnTo>
                    <a:pt x="1044" y="2064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573450" y="942675"/>
              <a:ext cx="21925" cy="45000"/>
            </a:xfrm>
            <a:custGeom>
              <a:rect b="b" l="l" r="r" t="t"/>
              <a:pathLst>
                <a:path extrusionOk="0" h="1800" w="877">
                  <a:moveTo>
                    <a:pt x="0" y="0"/>
                  </a:moveTo>
                  <a:lnTo>
                    <a:pt x="0" y="1295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572675" y="968225"/>
              <a:ext cx="23450" cy="14675"/>
            </a:xfrm>
            <a:custGeom>
              <a:rect b="b" l="l" r="r" t="t"/>
              <a:pathLst>
                <a:path extrusionOk="0" h="587" w="938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565250" y="975800"/>
              <a:ext cx="33800" cy="24975"/>
            </a:xfrm>
            <a:custGeom>
              <a:rect b="b" l="l" r="r" t="t"/>
              <a:pathLst>
                <a:path extrusionOk="0" h="999" w="1352">
                  <a:moveTo>
                    <a:pt x="0" y="1"/>
                  </a:moveTo>
                  <a:lnTo>
                    <a:pt x="0" y="220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565250" y="974575"/>
              <a:ext cx="37000" cy="20725"/>
            </a:xfrm>
            <a:custGeom>
              <a:rect b="b" l="l" r="r" t="t"/>
              <a:pathLst>
                <a:path extrusionOk="0" h="829" w="1480">
                  <a:moveTo>
                    <a:pt x="154" y="0"/>
                  </a:moveTo>
                  <a:lnTo>
                    <a:pt x="0" y="50"/>
                  </a:lnTo>
                  <a:lnTo>
                    <a:pt x="1352" y="828"/>
                  </a:lnTo>
                  <a:lnTo>
                    <a:pt x="1480" y="77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599025" y="993850"/>
              <a:ext cx="3225" cy="6925"/>
            </a:xfrm>
            <a:custGeom>
              <a:rect b="b" l="l" r="r" t="t"/>
              <a:pathLst>
                <a:path extrusionOk="0" h="277" w="129">
                  <a:moveTo>
                    <a:pt x="129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200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475550" y="1039500"/>
              <a:ext cx="139025" cy="89975"/>
            </a:xfrm>
            <a:custGeom>
              <a:rect b="b" l="l" r="r" t="t"/>
              <a:pathLst>
                <a:path extrusionOk="0" h="3599" w="5561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475550" y="1037175"/>
              <a:ext cx="139025" cy="82475"/>
            </a:xfrm>
            <a:custGeom>
              <a:rect b="b" l="l" r="r" t="t"/>
              <a:pathLst>
                <a:path extrusionOk="0" h="3299" w="5561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492300" y="990125"/>
              <a:ext cx="28700" cy="54475"/>
            </a:xfrm>
            <a:custGeom>
              <a:rect b="b" l="l" r="r" t="t"/>
              <a:pathLst>
                <a:path extrusionOk="0" h="2179" w="1148">
                  <a:moveTo>
                    <a:pt x="1" y="1"/>
                  </a:moveTo>
                  <a:lnTo>
                    <a:pt x="1" y="1545"/>
                  </a:lnTo>
                  <a:lnTo>
                    <a:pt x="1148" y="2179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492300" y="990125"/>
              <a:ext cx="26125" cy="51650"/>
            </a:xfrm>
            <a:custGeom>
              <a:rect b="b" l="l" r="r" t="t"/>
              <a:pathLst>
                <a:path extrusionOk="0" h="2066" w="1045">
                  <a:moveTo>
                    <a:pt x="1" y="1"/>
                  </a:moveTo>
                  <a:lnTo>
                    <a:pt x="1" y="1464"/>
                  </a:lnTo>
                  <a:lnTo>
                    <a:pt x="1045" y="2065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494425" y="993450"/>
              <a:ext cx="21900" cy="45025"/>
            </a:xfrm>
            <a:custGeom>
              <a:rect b="b" l="l" r="r" t="t"/>
              <a:pathLst>
                <a:path extrusionOk="0" h="1801" w="876">
                  <a:moveTo>
                    <a:pt x="0" y="1"/>
                  </a:moveTo>
                  <a:lnTo>
                    <a:pt x="0" y="1296"/>
                  </a:lnTo>
                  <a:lnTo>
                    <a:pt x="876" y="1801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493650" y="1019025"/>
              <a:ext cx="23450" cy="14675"/>
            </a:xfrm>
            <a:custGeom>
              <a:rect b="b" l="l" r="r" t="t"/>
              <a:pathLst>
                <a:path extrusionOk="0" h="587" w="938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486225" y="1026600"/>
              <a:ext cx="33800" cy="24950"/>
            </a:xfrm>
            <a:custGeom>
              <a:rect b="b" l="l" r="r" t="t"/>
              <a:pathLst>
                <a:path extrusionOk="0" h="998" w="1352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486225" y="1025375"/>
              <a:ext cx="37000" cy="20725"/>
            </a:xfrm>
            <a:custGeom>
              <a:rect b="b" l="l" r="r" t="t"/>
              <a:pathLst>
                <a:path extrusionOk="0" h="829" w="1480">
                  <a:moveTo>
                    <a:pt x="154" y="0"/>
                  </a:moveTo>
                  <a:lnTo>
                    <a:pt x="0" y="49"/>
                  </a:lnTo>
                  <a:lnTo>
                    <a:pt x="1352" y="828"/>
                  </a:lnTo>
                  <a:lnTo>
                    <a:pt x="1479" y="7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520000" y="1044650"/>
              <a:ext cx="3225" cy="6900"/>
            </a:xfrm>
            <a:custGeom>
              <a:rect b="b" l="l" r="r" t="t"/>
              <a:pathLst>
                <a:path extrusionOk="0" h="276" w="129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571350" y="1033675"/>
              <a:ext cx="28700" cy="54425"/>
            </a:xfrm>
            <a:custGeom>
              <a:rect b="b" l="l" r="r" t="t"/>
              <a:pathLst>
                <a:path extrusionOk="0" h="2177" w="1148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571350" y="1033675"/>
              <a:ext cx="26125" cy="51625"/>
            </a:xfrm>
            <a:custGeom>
              <a:rect b="b" l="l" r="r" t="t"/>
              <a:pathLst>
                <a:path extrusionOk="0" h="2065" w="1045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573450" y="1037000"/>
              <a:ext cx="21925" cy="45025"/>
            </a:xfrm>
            <a:custGeom>
              <a:rect b="b" l="l" r="r" t="t"/>
              <a:pathLst>
                <a:path extrusionOk="0" h="1801" w="877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572675" y="1062550"/>
              <a:ext cx="23450" cy="14675"/>
            </a:xfrm>
            <a:custGeom>
              <a:rect b="b" l="l" r="r" t="t"/>
              <a:pathLst>
                <a:path extrusionOk="0" h="587" w="938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565250" y="1070125"/>
              <a:ext cx="33800" cy="24975"/>
            </a:xfrm>
            <a:custGeom>
              <a:rect b="b" l="l" r="r" t="t"/>
              <a:pathLst>
                <a:path extrusionOk="0" h="999" w="1352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565250" y="1068875"/>
              <a:ext cx="37000" cy="20750"/>
            </a:xfrm>
            <a:custGeom>
              <a:rect b="b" l="l" r="r" t="t"/>
              <a:pathLst>
                <a:path extrusionOk="0" h="830" w="148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99025" y="1088200"/>
              <a:ext cx="3225" cy="6900"/>
            </a:xfrm>
            <a:custGeom>
              <a:rect b="b" l="l" r="r" t="t"/>
              <a:pathLst>
                <a:path extrusionOk="0" h="276" w="129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475550" y="1133825"/>
              <a:ext cx="139025" cy="89975"/>
            </a:xfrm>
            <a:custGeom>
              <a:rect b="b" l="l" r="r" t="t"/>
              <a:pathLst>
                <a:path extrusionOk="0" h="3599" w="5561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475550" y="1131500"/>
              <a:ext cx="139025" cy="82475"/>
            </a:xfrm>
            <a:custGeom>
              <a:rect b="b" l="l" r="r" t="t"/>
              <a:pathLst>
                <a:path extrusionOk="0" h="3299" w="5561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492300" y="1084450"/>
              <a:ext cx="28700" cy="54450"/>
            </a:xfrm>
            <a:custGeom>
              <a:rect b="b" l="l" r="r" t="t"/>
              <a:pathLst>
                <a:path extrusionOk="0" h="2178" w="1148">
                  <a:moveTo>
                    <a:pt x="1" y="1"/>
                  </a:moveTo>
                  <a:lnTo>
                    <a:pt x="1" y="1545"/>
                  </a:lnTo>
                  <a:lnTo>
                    <a:pt x="1148" y="2177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492300" y="1084450"/>
              <a:ext cx="26125" cy="51650"/>
            </a:xfrm>
            <a:custGeom>
              <a:rect b="b" l="l" r="r" t="t"/>
              <a:pathLst>
                <a:path extrusionOk="0" h="2066" w="1045">
                  <a:moveTo>
                    <a:pt x="1" y="1"/>
                  </a:moveTo>
                  <a:lnTo>
                    <a:pt x="1" y="1464"/>
                  </a:lnTo>
                  <a:lnTo>
                    <a:pt x="1045" y="2066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494425" y="1087800"/>
              <a:ext cx="21900" cy="45000"/>
            </a:xfrm>
            <a:custGeom>
              <a:rect b="b" l="l" r="r" t="t"/>
              <a:pathLst>
                <a:path extrusionOk="0" h="1800" w="876">
                  <a:moveTo>
                    <a:pt x="0" y="0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493650" y="1113350"/>
              <a:ext cx="23450" cy="14675"/>
            </a:xfrm>
            <a:custGeom>
              <a:rect b="b" l="l" r="r" t="t"/>
              <a:pathLst>
                <a:path extrusionOk="0" h="587" w="938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486225" y="1120925"/>
              <a:ext cx="33800" cy="24975"/>
            </a:xfrm>
            <a:custGeom>
              <a:rect b="b" l="l" r="r" t="t"/>
              <a:pathLst>
                <a:path extrusionOk="0" h="999" w="1352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86225" y="1119650"/>
              <a:ext cx="37000" cy="20775"/>
            </a:xfrm>
            <a:custGeom>
              <a:rect b="b" l="l" r="r" t="t"/>
              <a:pathLst>
                <a:path extrusionOk="0" h="831" w="1480">
                  <a:moveTo>
                    <a:pt x="154" y="1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79" y="77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20000" y="1138975"/>
              <a:ext cx="3225" cy="6925"/>
            </a:xfrm>
            <a:custGeom>
              <a:rect b="b" l="l" r="r" t="t"/>
              <a:pathLst>
                <a:path extrusionOk="0" h="277" w="129">
                  <a:moveTo>
                    <a:pt x="128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71350" y="1128000"/>
              <a:ext cx="28700" cy="54425"/>
            </a:xfrm>
            <a:custGeom>
              <a:rect b="b" l="l" r="r" t="t"/>
              <a:pathLst>
                <a:path extrusionOk="0" h="2177" w="1148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71350" y="1128000"/>
              <a:ext cx="26125" cy="51650"/>
            </a:xfrm>
            <a:custGeom>
              <a:rect b="b" l="l" r="r" t="t"/>
              <a:pathLst>
                <a:path extrusionOk="0" h="2066" w="1045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73450" y="1131325"/>
              <a:ext cx="21925" cy="45025"/>
            </a:xfrm>
            <a:custGeom>
              <a:rect b="b" l="l" r="r" t="t"/>
              <a:pathLst>
                <a:path extrusionOk="0" h="1801" w="877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572675" y="1156875"/>
              <a:ext cx="23450" cy="14675"/>
            </a:xfrm>
            <a:custGeom>
              <a:rect b="b" l="l" r="r" t="t"/>
              <a:pathLst>
                <a:path extrusionOk="0" h="587" w="938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565250" y="1164450"/>
              <a:ext cx="33800" cy="24975"/>
            </a:xfrm>
            <a:custGeom>
              <a:rect b="b" l="l" r="r" t="t"/>
              <a:pathLst>
                <a:path extrusionOk="0" h="999" w="1352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565250" y="1163200"/>
              <a:ext cx="37000" cy="20750"/>
            </a:xfrm>
            <a:custGeom>
              <a:rect b="b" l="l" r="r" t="t"/>
              <a:pathLst>
                <a:path extrusionOk="0" h="830" w="148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99025" y="1182525"/>
              <a:ext cx="3225" cy="6900"/>
            </a:xfrm>
            <a:custGeom>
              <a:rect b="b" l="l" r="r" t="t"/>
              <a:pathLst>
                <a:path extrusionOk="0" h="276" w="129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614800" y="945175"/>
              <a:ext cx="128325" cy="89975"/>
            </a:xfrm>
            <a:custGeom>
              <a:rect b="b" l="l" r="r" t="t"/>
              <a:pathLst>
                <a:path extrusionOk="0" h="3599" w="5133">
                  <a:moveTo>
                    <a:pt x="5133" y="0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3"/>
                  </a:lnTo>
                  <a:lnTo>
                    <a:pt x="513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614800" y="942850"/>
              <a:ext cx="128325" cy="82475"/>
            </a:xfrm>
            <a:custGeom>
              <a:rect b="b" l="l" r="r" t="t"/>
              <a:pathLst>
                <a:path extrusionOk="0" h="3299" w="5133">
                  <a:moveTo>
                    <a:pt x="4982" y="1"/>
                  </a:moveTo>
                  <a:lnTo>
                    <a:pt x="1" y="3079"/>
                  </a:lnTo>
                  <a:lnTo>
                    <a:pt x="1" y="3298"/>
                  </a:lnTo>
                  <a:lnTo>
                    <a:pt x="5133" y="93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701200" y="895825"/>
              <a:ext cx="26475" cy="54450"/>
            </a:xfrm>
            <a:custGeom>
              <a:rect b="b" l="l" r="r" t="t"/>
              <a:pathLst>
                <a:path extrusionOk="0" h="2178" w="1059">
                  <a:moveTo>
                    <a:pt x="963" y="1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703550" y="895825"/>
              <a:ext cx="24125" cy="51625"/>
            </a:xfrm>
            <a:custGeom>
              <a:rect b="b" l="l" r="r" t="t"/>
              <a:pathLst>
                <a:path extrusionOk="0" h="2065" w="965">
                  <a:moveTo>
                    <a:pt x="965" y="1"/>
                  </a:moveTo>
                  <a:lnTo>
                    <a:pt x="0" y="603"/>
                  </a:lnTo>
                  <a:lnTo>
                    <a:pt x="0" y="2064"/>
                  </a:lnTo>
                  <a:lnTo>
                    <a:pt x="965" y="1463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705475" y="899125"/>
              <a:ext cx="20250" cy="45025"/>
            </a:xfrm>
            <a:custGeom>
              <a:rect b="b" l="l" r="r" t="t"/>
              <a:pathLst>
                <a:path extrusionOk="0" h="1801" w="810">
                  <a:moveTo>
                    <a:pt x="809" y="1"/>
                  </a:moveTo>
                  <a:lnTo>
                    <a:pt x="0" y="506"/>
                  </a:lnTo>
                  <a:lnTo>
                    <a:pt x="0" y="1800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704775" y="924700"/>
              <a:ext cx="21675" cy="14700"/>
            </a:xfrm>
            <a:custGeom>
              <a:rect b="b" l="l" r="r" t="t"/>
              <a:pathLst>
                <a:path extrusionOk="0" h="588" w="867">
                  <a:moveTo>
                    <a:pt x="866" y="0"/>
                  </a:moveTo>
                  <a:lnTo>
                    <a:pt x="1" y="540"/>
                  </a:lnTo>
                  <a:lnTo>
                    <a:pt x="1" y="587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702075" y="932275"/>
              <a:ext cx="31200" cy="24950"/>
            </a:xfrm>
            <a:custGeom>
              <a:rect b="b" l="l" r="r" t="t"/>
              <a:pathLst>
                <a:path extrusionOk="0" h="998" w="1248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699125" y="931025"/>
              <a:ext cx="34150" cy="20725"/>
            </a:xfrm>
            <a:custGeom>
              <a:rect b="b" l="l" r="r" t="t"/>
              <a:pathLst>
                <a:path extrusionOk="0" h="829" w="1366">
                  <a:moveTo>
                    <a:pt x="1224" y="1"/>
                  </a:moveTo>
                  <a:lnTo>
                    <a:pt x="1" y="772"/>
                  </a:lnTo>
                  <a:lnTo>
                    <a:pt x="118" y="829"/>
                  </a:lnTo>
                  <a:lnTo>
                    <a:pt x="1365" y="5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699125" y="950325"/>
              <a:ext cx="2975" cy="6900"/>
            </a:xfrm>
            <a:custGeom>
              <a:rect b="b" l="l" r="r" t="t"/>
              <a:pathLst>
                <a:path extrusionOk="0" h="276" w="119">
                  <a:moveTo>
                    <a:pt x="1" y="0"/>
                  </a:moveTo>
                  <a:lnTo>
                    <a:pt x="1" y="201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628225" y="939375"/>
              <a:ext cx="26475" cy="54450"/>
            </a:xfrm>
            <a:custGeom>
              <a:rect b="b" l="l" r="r" t="t"/>
              <a:pathLst>
                <a:path extrusionOk="0" h="2178" w="1059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3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630575" y="939375"/>
              <a:ext cx="24125" cy="51600"/>
            </a:xfrm>
            <a:custGeom>
              <a:rect b="b" l="l" r="r" t="t"/>
              <a:pathLst>
                <a:path extrusionOk="0" h="2064" w="965">
                  <a:moveTo>
                    <a:pt x="965" y="0"/>
                  </a:moveTo>
                  <a:lnTo>
                    <a:pt x="0" y="602"/>
                  </a:lnTo>
                  <a:lnTo>
                    <a:pt x="0" y="2064"/>
                  </a:lnTo>
                  <a:lnTo>
                    <a:pt x="965" y="14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632525" y="942675"/>
              <a:ext cx="20250" cy="45000"/>
            </a:xfrm>
            <a:custGeom>
              <a:rect b="b" l="l" r="r" t="t"/>
              <a:pathLst>
                <a:path extrusionOk="0" h="1800" w="810">
                  <a:moveTo>
                    <a:pt x="810" y="0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631850" y="968225"/>
              <a:ext cx="21625" cy="14675"/>
            </a:xfrm>
            <a:custGeom>
              <a:rect b="b" l="l" r="r" t="t"/>
              <a:pathLst>
                <a:path extrusionOk="0" h="587" w="865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629125" y="975800"/>
              <a:ext cx="31200" cy="24975"/>
            </a:xfrm>
            <a:custGeom>
              <a:rect b="b" l="l" r="r" t="t"/>
              <a:pathLst>
                <a:path extrusionOk="0" h="999" w="1248">
                  <a:moveTo>
                    <a:pt x="1248" y="1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626200" y="974575"/>
              <a:ext cx="34125" cy="20725"/>
            </a:xfrm>
            <a:custGeom>
              <a:rect b="b" l="l" r="r" t="t"/>
              <a:pathLst>
                <a:path extrusionOk="0" h="829" w="1365">
                  <a:moveTo>
                    <a:pt x="1222" y="0"/>
                  </a:moveTo>
                  <a:lnTo>
                    <a:pt x="0" y="772"/>
                  </a:lnTo>
                  <a:lnTo>
                    <a:pt x="117" y="828"/>
                  </a:lnTo>
                  <a:lnTo>
                    <a:pt x="1365" y="50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626200" y="993850"/>
              <a:ext cx="2950" cy="6925"/>
            </a:xfrm>
            <a:custGeom>
              <a:rect b="b" l="l" r="r" t="t"/>
              <a:pathLst>
                <a:path extrusionOk="0" h="277" w="118">
                  <a:moveTo>
                    <a:pt x="0" y="1"/>
                  </a:moveTo>
                  <a:lnTo>
                    <a:pt x="0" y="200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614800" y="1039500"/>
              <a:ext cx="128325" cy="89975"/>
            </a:xfrm>
            <a:custGeom>
              <a:rect b="b" l="l" r="r" t="t"/>
              <a:pathLst>
                <a:path extrusionOk="0" h="3599" w="5133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614800" y="1037175"/>
              <a:ext cx="128325" cy="82475"/>
            </a:xfrm>
            <a:custGeom>
              <a:rect b="b" l="l" r="r" t="t"/>
              <a:pathLst>
                <a:path extrusionOk="0" h="3299" w="5133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701200" y="990125"/>
              <a:ext cx="26475" cy="54475"/>
            </a:xfrm>
            <a:custGeom>
              <a:rect b="b" l="l" r="r" t="t"/>
              <a:pathLst>
                <a:path extrusionOk="0" h="2179" w="1059">
                  <a:moveTo>
                    <a:pt x="963" y="1"/>
                  </a:moveTo>
                  <a:lnTo>
                    <a:pt x="0" y="604"/>
                  </a:lnTo>
                  <a:lnTo>
                    <a:pt x="0" y="2179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703550" y="990125"/>
              <a:ext cx="24125" cy="51650"/>
            </a:xfrm>
            <a:custGeom>
              <a:rect b="b" l="l" r="r" t="t"/>
              <a:pathLst>
                <a:path extrusionOk="0" h="2066" w="965">
                  <a:moveTo>
                    <a:pt x="965" y="1"/>
                  </a:moveTo>
                  <a:lnTo>
                    <a:pt x="0" y="604"/>
                  </a:lnTo>
                  <a:lnTo>
                    <a:pt x="0" y="2065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705475" y="993450"/>
              <a:ext cx="20250" cy="45025"/>
            </a:xfrm>
            <a:custGeom>
              <a:rect b="b" l="l" r="r" t="t"/>
              <a:pathLst>
                <a:path extrusionOk="0" h="1801" w="810">
                  <a:moveTo>
                    <a:pt x="809" y="1"/>
                  </a:moveTo>
                  <a:lnTo>
                    <a:pt x="0" y="506"/>
                  </a:lnTo>
                  <a:lnTo>
                    <a:pt x="0" y="1801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704775" y="1019025"/>
              <a:ext cx="21675" cy="14675"/>
            </a:xfrm>
            <a:custGeom>
              <a:rect b="b" l="l" r="r" t="t"/>
              <a:pathLst>
                <a:path extrusionOk="0" h="587" w="867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702075" y="1026600"/>
              <a:ext cx="31200" cy="24950"/>
            </a:xfrm>
            <a:custGeom>
              <a:rect b="b" l="l" r="r" t="t"/>
              <a:pathLst>
                <a:path extrusionOk="0" h="998" w="1248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699125" y="1025375"/>
              <a:ext cx="34150" cy="20725"/>
            </a:xfrm>
            <a:custGeom>
              <a:rect b="b" l="l" r="r" t="t"/>
              <a:pathLst>
                <a:path extrusionOk="0" h="829" w="1366">
                  <a:moveTo>
                    <a:pt x="1224" y="0"/>
                  </a:moveTo>
                  <a:lnTo>
                    <a:pt x="1" y="771"/>
                  </a:lnTo>
                  <a:lnTo>
                    <a:pt x="118" y="828"/>
                  </a:lnTo>
                  <a:lnTo>
                    <a:pt x="1365" y="49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699125" y="1044650"/>
              <a:ext cx="2975" cy="6900"/>
            </a:xfrm>
            <a:custGeom>
              <a:rect b="b" l="l" r="r" t="t"/>
              <a:pathLst>
                <a:path extrusionOk="0" h="276" w="119">
                  <a:moveTo>
                    <a:pt x="1" y="0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628225" y="1033675"/>
              <a:ext cx="26475" cy="54425"/>
            </a:xfrm>
            <a:custGeom>
              <a:rect b="b" l="l" r="r" t="t"/>
              <a:pathLst>
                <a:path extrusionOk="0" h="2177" w="1059">
                  <a:moveTo>
                    <a:pt x="965" y="0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630575" y="1033675"/>
              <a:ext cx="24125" cy="51625"/>
            </a:xfrm>
            <a:custGeom>
              <a:rect b="b" l="l" r="r" t="t"/>
              <a:pathLst>
                <a:path extrusionOk="0" h="2065" w="965">
                  <a:moveTo>
                    <a:pt x="965" y="0"/>
                  </a:moveTo>
                  <a:lnTo>
                    <a:pt x="0" y="603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632525" y="1037000"/>
              <a:ext cx="20250" cy="45025"/>
            </a:xfrm>
            <a:custGeom>
              <a:rect b="b" l="l" r="r" t="t"/>
              <a:pathLst>
                <a:path extrusionOk="0" h="1801" w="81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631850" y="1062550"/>
              <a:ext cx="21625" cy="14675"/>
            </a:xfrm>
            <a:custGeom>
              <a:rect b="b" l="l" r="r" t="t"/>
              <a:pathLst>
                <a:path extrusionOk="0" h="587" w="865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629125" y="1070125"/>
              <a:ext cx="31200" cy="24975"/>
            </a:xfrm>
            <a:custGeom>
              <a:rect b="b" l="l" r="r" t="t"/>
              <a:pathLst>
                <a:path extrusionOk="0" h="999" w="1248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626200" y="1068875"/>
              <a:ext cx="34125" cy="20750"/>
            </a:xfrm>
            <a:custGeom>
              <a:rect b="b" l="l" r="r" t="t"/>
              <a:pathLst>
                <a:path extrusionOk="0" h="830" w="1365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26200" y="1088200"/>
              <a:ext cx="2950" cy="6900"/>
            </a:xfrm>
            <a:custGeom>
              <a:rect b="b" l="l" r="r" t="t"/>
              <a:pathLst>
                <a:path extrusionOk="0" h="276" w="118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14800" y="1133825"/>
              <a:ext cx="128325" cy="89975"/>
            </a:xfrm>
            <a:custGeom>
              <a:rect b="b" l="l" r="r" t="t"/>
              <a:pathLst>
                <a:path extrusionOk="0" h="3599" w="5133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14800" y="1131500"/>
              <a:ext cx="128325" cy="82475"/>
            </a:xfrm>
            <a:custGeom>
              <a:rect b="b" l="l" r="r" t="t"/>
              <a:pathLst>
                <a:path extrusionOk="0" h="3299" w="5133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701200" y="1084450"/>
              <a:ext cx="26475" cy="54450"/>
            </a:xfrm>
            <a:custGeom>
              <a:rect b="b" l="l" r="r" t="t"/>
              <a:pathLst>
                <a:path extrusionOk="0" h="2178" w="1059">
                  <a:moveTo>
                    <a:pt x="963" y="1"/>
                  </a:moveTo>
                  <a:lnTo>
                    <a:pt x="0" y="604"/>
                  </a:lnTo>
                  <a:lnTo>
                    <a:pt x="0" y="2177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703550" y="1084450"/>
              <a:ext cx="24125" cy="51650"/>
            </a:xfrm>
            <a:custGeom>
              <a:rect b="b" l="l" r="r" t="t"/>
              <a:pathLst>
                <a:path extrusionOk="0" h="2066" w="965">
                  <a:moveTo>
                    <a:pt x="965" y="1"/>
                  </a:moveTo>
                  <a:lnTo>
                    <a:pt x="0" y="604"/>
                  </a:lnTo>
                  <a:lnTo>
                    <a:pt x="0" y="2066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705475" y="1087800"/>
              <a:ext cx="20250" cy="45000"/>
            </a:xfrm>
            <a:custGeom>
              <a:rect b="b" l="l" r="r" t="t"/>
              <a:pathLst>
                <a:path extrusionOk="0" h="1800" w="810">
                  <a:moveTo>
                    <a:pt x="809" y="0"/>
                  </a:moveTo>
                  <a:lnTo>
                    <a:pt x="0" y="505"/>
                  </a:lnTo>
                  <a:lnTo>
                    <a:pt x="0" y="1800"/>
                  </a:lnTo>
                  <a:lnTo>
                    <a:pt x="809" y="1294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704775" y="1113350"/>
              <a:ext cx="21675" cy="14675"/>
            </a:xfrm>
            <a:custGeom>
              <a:rect b="b" l="l" r="r" t="t"/>
              <a:pathLst>
                <a:path extrusionOk="0" h="587" w="867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702075" y="1120925"/>
              <a:ext cx="31200" cy="24975"/>
            </a:xfrm>
            <a:custGeom>
              <a:rect b="b" l="l" r="r" t="t"/>
              <a:pathLst>
                <a:path extrusionOk="0" h="999" w="1248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699125" y="1119650"/>
              <a:ext cx="34150" cy="20775"/>
            </a:xfrm>
            <a:custGeom>
              <a:rect b="b" l="l" r="r" t="t"/>
              <a:pathLst>
                <a:path extrusionOk="0" h="831" w="1366">
                  <a:moveTo>
                    <a:pt x="1224" y="1"/>
                  </a:moveTo>
                  <a:lnTo>
                    <a:pt x="1" y="774"/>
                  </a:lnTo>
                  <a:lnTo>
                    <a:pt x="118" y="830"/>
                  </a:lnTo>
                  <a:lnTo>
                    <a:pt x="1365" y="51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699125" y="1138975"/>
              <a:ext cx="2975" cy="6925"/>
            </a:xfrm>
            <a:custGeom>
              <a:rect b="b" l="l" r="r" t="t"/>
              <a:pathLst>
                <a:path extrusionOk="0" h="277" w="119">
                  <a:moveTo>
                    <a:pt x="1" y="1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628225" y="1128000"/>
              <a:ext cx="26475" cy="54425"/>
            </a:xfrm>
            <a:custGeom>
              <a:rect b="b" l="l" r="r" t="t"/>
              <a:pathLst>
                <a:path extrusionOk="0" h="2177" w="1059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630575" y="1128000"/>
              <a:ext cx="24125" cy="51650"/>
            </a:xfrm>
            <a:custGeom>
              <a:rect b="b" l="l" r="r" t="t"/>
              <a:pathLst>
                <a:path extrusionOk="0" h="2066" w="965">
                  <a:moveTo>
                    <a:pt x="965" y="0"/>
                  </a:moveTo>
                  <a:lnTo>
                    <a:pt x="0" y="602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632525" y="1131325"/>
              <a:ext cx="20250" cy="45025"/>
            </a:xfrm>
            <a:custGeom>
              <a:rect b="b" l="l" r="r" t="t"/>
              <a:pathLst>
                <a:path extrusionOk="0" h="1801" w="81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631850" y="1156875"/>
              <a:ext cx="21625" cy="14675"/>
            </a:xfrm>
            <a:custGeom>
              <a:rect b="b" l="l" r="r" t="t"/>
              <a:pathLst>
                <a:path extrusionOk="0" h="587" w="865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629125" y="1164450"/>
              <a:ext cx="31200" cy="24975"/>
            </a:xfrm>
            <a:custGeom>
              <a:rect b="b" l="l" r="r" t="t"/>
              <a:pathLst>
                <a:path extrusionOk="0" h="999" w="1248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626200" y="1163200"/>
              <a:ext cx="34125" cy="20750"/>
            </a:xfrm>
            <a:custGeom>
              <a:rect b="b" l="l" r="r" t="t"/>
              <a:pathLst>
                <a:path extrusionOk="0" h="830" w="1365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626200" y="1182525"/>
              <a:ext cx="2950" cy="6900"/>
            </a:xfrm>
            <a:custGeom>
              <a:rect b="b" l="l" r="r" t="t"/>
              <a:pathLst>
                <a:path extrusionOk="0" h="276" w="118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614800" y="851500"/>
              <a:ext cx="128325" cy="85100"/>
            </a:xfrm>
            <a:custGeom>
              <a:rect b="b" l="l" r="r" t="t"/>
              <a:pathLst>
                <a:path extrusionOk="0" h="3404" w="5133">
                  <a:moveTo>
                    <a:pt x="5133" y="1"/>
                  </a:moveTo>
                  <a:lnTo>
                    <a:pt x="1" y="3011"/>
                  </a:lnTo>
                  <a:lnTo>
                    <a:pt x="1" y="3404"/>
                  </a:lnTo>
                  <a:lnTo>
                    <a:pt x="5133" y="393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614800" y="849025"/>
              <a:ext cx="128325" cy="77750"/>
            </a:xfrm>
            <a:custGeom>
              <a:rect b="b" l="l" r="r" t="t"/>
              <a:pathLst>
                <a:path extrusionOk="0" h="3110" w="5133">
                  <a:moveTo>
                    <a:pt x="4982" y="1"/>
                  </a:moveTo>
                  <a:lnTo>
                    <a:pt x="1" y="2889"/>
                  </a:lnTo>
                  <a:lnTo>
                    <a:pt x="1" y="3110"/>
                  </a:lnTo>
                  <a:lnTo>
                    <a:pt x="5133" y="100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475550" y="845800"/>
              <a:ext cx="139275" cy="90800"/>
            </a:xfrm>
            <a:custGeom>
              <a:rect b="b" l="l" r="r" t="t"/>
              <a:pathLst>
                <a:path extrusionOk="0" h="3632" w="5571">
                  <a:moveTo>
                    <a:pt x="1" y="1"/>
                  </a:moveTo>
                  <a:lnTo>
                    <a:pt x="1" y="394"/>
                  </a:lnTo>
                  <a:lnTo>
                    <a:pt x="5571" y="3632"/>
                  </a:lnTo>
                  <a:lnTo>
                    <a:pt x="5571" y="3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475550" y="843525"/>
              <a:ext cx="139275" cy="83250"/>
            </a:xfrm>
            <a:custGeom>
              <a:rect b="b" l="l" r="r" t="t"/>
              <a:pathLst>
                <a:path extrusionOk="0" h="3330" w="5571">
                  <a:moveTo>
                    <a:pt x="165" y="0"/>
                  </a:moveTo>
                  <a:lnTo>
                    <a:pt x="1" y="92"/>
                  </a:lnTo>
                  <a:lnTo>
                    <a:pt x="5571" y="3330"/>
                  </a:lnTo>
                  <a:lnTo>
                    <a:pt x="5571" y="310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535350" y="1025475"/>
              <a:ext cx="13750" cy="12900"/>
            </a:xfrm>
            <a:custGeom>
              <a:rect b="b" l="l" r="r" t="t"/>
              <a:pathLst>
                <a:path extrusionOk="0" h="516" w="550">
                  <a:moveTo>
                    <a:pt x="0" y="0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528500" y="1014350"/>
              <a:ext cx="13750" cy="12925"/>
            </a:xfrm>
            <a:custGeom>
              <a:rect b="b" l="l" r="r" t="t"/>
              <a:pathLst>
                <a:path extrusionOk="0" h="517" w="550">
                  <a:moveTo>
                    <a:pt x="0" y="0"/>
                  </a:moveTo>
                  <a:lnTo>
                    <a:pt x="0" y="215"/>
                  </a:lnTo>
                  <a:lnTo>
                    <a:pt x="550" y="516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681550" y="905150"/>
              <a:ext cx="12300" cy="12925"/>
            </a:xfrm>
            <a:custGeom>
              <a:rect b="b" l="l" r="r" t="t"/>
              <a:pathLst>
                <a:path extrusionOk="0" h="517" w="492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687700" y="894025"/>
              <a:ext cx="12325" cy="12925"/>
            </a:xfrm>
            <a:custGeom>
              <a:rect b="b" l="l" r="r" t="t"/>
              <a:pathLst>
                <a:path extrusionOk="0" h="517" w="493">
                  <a:moveTo>
                    <a:pt x="492" y="0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666500" y="967900"/>
              <a:ext cx="12325" cy="12925"/>
            </a:xfrm>
            <a:custGeom>
              <a:rect b="b" l="l" r="r" t="t"/>
              <a:pathLst>
                <a:path extrusionOk="0" h="517" w="493">
                  <a:moveTo>
                    <a:pt x="492" y="1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672675" y="956800"/>
              <a:ext cx="12300" cy="12900"/>
            </a:xfrm>
            <a:custGeom>
              <a:rect b="b" l="l" r="r" t="t"/>
              <a:pathLst>
                <a:path extrusionOk="0" h="516" w="492">
                  <a:moveTo>
                    <a:pt x="492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2" y="214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684625" y="1094175"/>
              <a:ext cx="12325" cy="12925"/>
            </a:xfrm>
            <a:custGeom>
              <a:rect b="b" l="l" r="r" t="t"/>
              <a:pathLst>
                <a:path extrusionOk="0" h="517" w="493">
                  <a:moveTo>
                    <a:pt x="492" y="0"/>
                  </a:moveTo>
                  <a:lnTo>
                    <a:pt x="1" y="303"/>
                  </a:lnTo>
                  <a:lnTo>
                    <a:pt x="1" y="516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690800" y="1083075"/>
              <a:ext cx="12300" cy="12925"/>
            </a:xfrm>
            <a:custGeom>
              <a:rect b="b" l="l" r="r" t="t"/>
              <a:pathLst>
                <a:path extrusionOk="0" h="517" w="492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660300" y="1047175"/>
              <a:ext cx="12350" cy="12950"/>
            </a:xfrm>
            <a:custGeom>
              <a:rect b="b" l="l" r="r" t="t"/>
              <a:pathLst>
                <a:path extrusionOk="0" h="518" w="494">
                  <a:moveTo>
                    <a:pt x="494" y="1"/>
                  </a:moveTo>
                  <a:lnTo>
                    <a:pt x="1" y="304"/>
                  </a:lnTo>
                  <a:lnTo>
                    <a:pt x="1" y="517"/>
                  </a:lnTo>
                  <a:lnTo>
                    <a:pt x="494" y="21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666475" y="1036100"/>
              <a:ext cx="12350" cy="12925"/>
            </a:xfrm>
            <a:custGeom>
              <a:rect b="b" l="l" r="r" t="t"/>
              <a:pathLst>
                <a:path extrusionOk="0" h="517" w="494">
                  <a:moveTo>
                    <a:pt x="493" y="0"/>
                  </a:moveTo>
                  <a:lnTo>
                    <a:pt x="0" y="302"/>
                  </a:lnTo>
                  <a:lnTo>
                    <a:pt x="0" y="516"/>
                  </a:lnTo>
                  <a:lnTo>
                    <a:pt x="493" y="21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643525" y="1218800"/>
              <a:ext cx="12350" cy="12925"/>
            </a:xfrm>
            <a:custGeom>
              <a:rect b="b" l="l" r="r" t="t"/>
              <a:pathLst>
                <a:path extrusionOk="0" h="517" w="494">
                  <a:moveTo>
                    <a:pt x="493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3" y="21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649675" y="1207700"/>
              <a:ext cx="12350" cy="12900"/>
            </a:xfrm>
            <a:custGeom>
              <a:rect b="b" l="l" r="r" t="t"/>
              <a:pathLst>
                <a:path extrusionOk="0" h="516" w="494">
                  <a:moveTo>
                    <a:pt x="494" y="1"/>
                  </a:moveTo>
                  <a:lnTo>
                    <a:pt x="1" y="302"/>
                  </a:lnTo>
                  <a:lnTo>
                    <a:pt x="1" y="516"/>
                  </a:lnTo>
                  <a:lnTo>
                    <a:pt x="494" y="21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698625" y="983700"/>
              <a:ext cx="12350" cy="12900"/>
            </a:xfrm>
            <a:custGeom>
              <a:rect b="b" l="l" r="r" t="t"/>
              <a:pathLst>
                <a:path extrusionOk="0" h="516" w="494">
                  <a:moveTo>
                    <a:pt x="493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3" y="21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545675" y="1150100"/>
              <a:ext cx="13750" cy="12900"/>
            </a:xfrm>
            <a:custGeom>
              <a:rect b="b" l="l" r="r" t="t"/>
              <a:pathLst>
                <a:path extrusionOk="0" h="516" w="550">
                  <a:moveTo>
                    <a:pt x="0" y="1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538775" y="1138975"/>
              <a:ext cx="13775" cy="12925"/>
            </a:xfrm>
            <a:custGeom>
              <a:rect b="b" l="l" r="r" t="t"/>
              <a:pathLst>
                <a:path extrusionOk="0" h="517" w="551">
                  <a:moveTo>
                    <a:pt x="1" y="1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493100" y="1188500"/>
              <a:ext cx="13775" cy="12925"/>
            </a:xfrm>
            <a:custGeom>
              <a:rect b="b" l="l" r="r" t="t"/>
              <a:pathLst>
                <a:path extrusionOk="0" h="517" w="551">
                  <a:moveTo>
                    <a:pt x="1" y="0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486225" y="1177400"/>
              <a:ext cx="13800" cy="12900"/>
            </a:xfrm>
            <a:custGeom>
              <a:rect b="b" l="l" r="r" t="t"/>
              <a:pathLst>
                <a:path extrusionOk="0" h="516" w="552">
                  <a:moveTo>
                    <a:pt x="0" y="1"/>
                  </a:moveTo>
                  <a:lnTo>
                    <a:pt x="0" y="214"/>
                  </a:lnTo>
                  <a:lnTo>
                    <a:pt x="551" y="515"/>
                  </a:lnTo>
                  <a:lnTo>
                    <a:pt x="551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585300" y="935675"/>
              <a:ext cx="13750" cy="12925"/>
            </a:xfrm>
            <a:custGeom>
              <a:rect b="b" l="l" r="r" t="t"/>
              <a:pathLst>
                <a:path extrusionOk="0" h="517" w="550">
                  <a:moveTo>
                    <a:pt x="0" y="1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578450" y="924550"/>
              <a:ext cx="13750" cy="12925"/>
            </a:xfrm>
            <a:custGeom>
              <a:rect b="b" l="l" r="r" t="t"/>
              <a:pathLst>
                <a:path extrusionOk="0" h="517" w="550">
                  <a:moveTo>
                    <a:pt x="0" y="0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522900" y="1190275"/>
              <a:ext cx="37275" cy="74000"/>
            </a:xfrm>
            <a:custGeom>
              <a:rect b="b" l="l" r="r" t="t"/>
              <a:pathLst>
                <a:path extrusionOk="0" h="2960" w="1491">
                  <a:moveTo>
                    <a:pt x="1" y="0"/>
                  </a:moveTo>
                  <a:lnTo>
                    <a:pt x="2" y="2146"/>
                  </a:lnTo>
                  <a:lnTo>
                    <a:pt x="1490" y="2960"/>
                  </a:lnTo>
                  <a:lnTo>
                    <a:pt x="1490" y="78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522900" y="1190275"/>
              <a:ext cx="34700" cy="71225"/>
            </a:xfrm>
            <a:custGeom>
              <a:rect b="b" l="l" r="r" t="t"/>
              <a:pathLst>
                <a:path extrusionOk="0" h="2849" w="1388">
                  <a:moveTo>
                    <a:pt x="1" y="0"/>
                  </a:moveTo>
                  <a:lnTo>
                    <a:pt x="1" y="2065"/>
                  </a:lnTo>
                  <a:lnTo>
                    <a:pt x="1387" y="2848"/>
                  </a:lnTo>
                  <a:lnTo>
                    <a:pt x="1387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525000" y="1193600"/>
              <a:ext cx="30475" cy="64600"/>
            </a:xfrm>
            <a:custGeom>
              <a:rect b="b" l="l" r="r" t="t"/>
              <a:pathLst>
                <a:path extrusionOk="0" h="2584" w="1219">
                  <a:moveTo>
                    <a:pt x="1" y="1"/>
                  </a:moveTo>
                  <a:lnTo>
                    <a:pt x="1" y="1897"/>
                  </a:lnTo>
                  <a:lnTo>
                    <a:pt x="1219" y="2583"/>
                  </a:lnTo>
                  <a:lnTo>
                    <a:pt x="1219" y="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504700" y="1248675"/>
              <a:ext cx="42350" cy="29500"/>
            </a:xfrm>
            <a:custGeom>
              <a:rect b="b" l="l" r="r" t="t"/>
              <a:pathLst>
                <a:path extrusionOk="0" h="1180" w="1694">
                  <a:moveTo>
                    <a:pt x="1" y="0"/>
                  </a:moveTo>
                  <a:lnTo>
                    <a:pt x="1" y="219"/>
                  </a:lnTo>
                  <a:lnTo>
                    <a:pt x="1693" y="1179"/>
                  </a:lnTo>
                  <a:lnTo>
                    <a:pt x="1693" y="9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504700" y="1240550"/>
              <a:ext cx="57675" cy="32150"/>
            </a:xfrm>
            <a:custGeom>
              <a:rect b="b" l="l" r="r" t="t"/>
              <a:pathLst>
                <a:path extrusionOk="0" h="1286" w="2307">
                  <a:moveTo>
                    <a:pt x="640" y="1"/>
                  </a:moveTo>
                  <a:lnTo>
                    <a:pt x="1" y="325"/>
                  </a:lnTo>
                  <a:lnTo>
                    <a:pt x="1693" y="1285"/>
                  </a:lnTo>
                  <a:lnTo>
                    <a:pt x="2306" y="953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547025" y="1264375"/>
              <a:ext cx="15350" cy="13800"/>
            </a:xfrm>
            <a:custGeom>
              <a:rect b="b" l="l" r="r" t="t"/>
              <a:pathLst>
                <a:path extrusionOk="0" h="552" w="614">
                  <a:moveTo>
                    <a:pt x="613" y="0"/>
                  </a:moveTo>
                  <a:lnTo>
                    <a:pt x="0" y="332"/>
                  </a:lnTo>
                  <a:lnTo>
                    <a:pt x="0" y="551"/>
                  </a:lnTo>
                  <a:lnTo>
                    <a:pt x="613" y="199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539575" y="1200750"/>
              <a:ext cx="1350" cy="49825"/>
            </a:xfrm>
            <a:custGeom>
              <a:rect b="b" l="l" r="r" t="t"/>
              <a:pathLst>
                <a:path extrusionOk="0" h="1993" w="54">
                  <a:moveTo>
                    <a:pt x="1" y="0"/>
                  </a:moveTo>
                  <a:lnTo>
                    <a:pt x="1" y="1967"/>
                  </a:lnTo>
                  <a:lnTo>
                    <a:pt x="53" y="199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550825" y="1200125"/>
              <a:ext cx="18550" cy="33675"/>
            </a:xfrm>
            <a:custGeom>
              <a:rect b="b" l="l" r="r" t="t"/>
              <a:pathLst>
                <a:path extrusionOk="0" h="1347" w="742">
                  <a:moveTo>
                    <a:pt x="740" y="1"/>
                  </a:moveTo>
                  <a:cubicBezTo>
                    <a:pt x="702" y="23"/>
                    <a:pt x="0" y="427"/>
                    <a:pt x="3" y="1346"/>
                  </a:cubicBezTo>
                  <a:lnTo>
                    <a:pt x="741" y="920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504625" y="1173550"/>
              <a:ext cx="64700" cy="60250"/>
            </a:xfrm>
            <a:custGeom>
              <a:rect b="b" l="l" r="r" t="t"/>
              <a:pathLst>
                <a:path extrusionOk="0" h="2410" w="2588">
                  <a:moveTo>
                    <a:pt x="740" y="1"/>
                  </a:moveTo>
                  <a:cubicBezTo>
                    <a:pt x="703" y="23"/>
                    <a:pt x="1" y="427"/>
                    <a:pt x="4" y="1347"/>
                  </a:cubicBezTo>
                  <a:lnTo>
                    <a:pt x="1851" y="2409"/>
                  </a:lnTo>
                  <a:cubicBezTo>
                    <a:pt x="1848" y="1490"/>
                    <a:pt x="2550" y="1086"/>
                    <a:pt x="2588" y="1064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713775" y="1209700"/>
              <a:ext cx="46925" cy="47475"/>
            </a:xfrm>
            <a:custGeom>
              <a:rect b="b" l="l" r="r" t="t"/>
              <a:pathLst>
                <a:path extrusionOk="0" h="1899" w="1877">
                  <a:moveTo>
                    <a:pt x="1217" y="0"/>
                  </a:moveTo>
                  <a:cubicBezTo>
                    <a:pt x="1160" y="0"/>
                    <a:pt x="1098" y="18"/>
                    <a:pt x="1033" y="56"/>
                  </a:cubicBezTo>
                  <a:cubicBezTo>
                    <a:pt x="743" y="222"/>
                    <a:pt x="508" y="720"/>
                    <a:pt x="509" y="1166"/>
                  </a:cubicBezTo>
                  <a:lnTo>
                    <a:pt x="509" y="1184"/>
                  </a:lnTo>
                  <a:cubicBezTo>
                    <a:pt x="489" y="1175"/>
                    <a:pt x="467" y="1170"/>
                    <a:pt x="444" y="1170"/>
                  </a:cubicBezTo>
                  <a:cubicBezTo>
                    <a:pt x="408" y="1170"/>
                    <a:pt x="369" y="1181"/>
                    <a:pt x="328" y="1204"/>
                  </a:cubicBezTo>
                  <a:cubicBezTo>
                    <a:pt x="147" y="1309"/>
                    <a:pt x="0" y="1619"/>
                    <a:pt x="2" y="1899"/>
                  </a:cubicBezTo>
                  <a:lnTo>
                    <a:pt x="595" y="1557"/>
                  </a:lnTo>
                  <a:lnTo>
                    <a:pt x="657" y="1520"/>
                  </a:lnTo>
                  <a:lnTo>
                    <a:pt x="1414" y="1084"/>
                  </a:lnTo>
                  <a:lnTo>
                    <a:pt x="1478" y="1048"/>
                  </a:lnTo>
                  <a:lnTo>
                    <a:pt x="1877" y="818"/>
                  </a:lnTo>
                  <a:lnTo>
                    <a:pt x="1877" y="791"/>
                  </a:lnTo>
                  <a:cubicBezTo>
                    <a:pt x="1876" y="638"/>
                    <a:pt x="1812" y="543"/>
                    <a:pt x="1725" y="543"/>
                  </a:cubicBezTo>
                  <a:cubicBezTo>
                    <a:pt x="1699" y="543"/>
                    <a:pt x="1672" y="551"/>
                    <a:pt x="1643" y="568"/>
                  </a:cubicBezTo>
                  <a:cubicBezTo>
                    <a:pt x="1610" y="588"/>
                    <a:pt x="1581" y="613"/>
                    <a:pt x="1558" y="643"/>
                  </a:cubicBezTo>
                  <a:cubicBezTo>
                    <a:pt x="1559" y="615"/>
                    <a:pt x="1561" y="589"/>
                    <a:pt x="1559" y="562"/>
                  </a:cubicBezTo>
                  <a:cubicBezTo>
                    <a:pt x="1559" y="215"/>
                    <a:pt x="1417" y="0"/>
                    <a:pt x="121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578850" y="1281975"/>
              <a:ext cx="47025" cy="47300"/>
            </a:xfrm>
            <a:custGeom>
              <a:rect b="b" l="l" r="r" t="t"/>
              <a:pathLst>
                <a:path extrusionOk="0" h="1892" w="1881">
                  <a:moveTo>
                    <a:pt x="657" y="1"/>
                  </a:moveTo>
                  <a:cubicBezTo>
                    <a:pt x="457" y="1"/>
                    <a:pt x="315" y="216"/>
                    <a:pt x="316" y="564"/>
                  </a:cubicBezTo>
                  <a:cubicBezTo>
                    <a:pt x="316" y="591"/>
                    <a:pt x="316" y="617"/>
                    <a:pt x="319" y="645"/>
                  </a:cubicBezTo>
                  <a:cubicBezTo>
                    <a:pt x="295" y="616"/>
                    <a:pt x="266" y="590"/>
                    <a:pt x="232" y="571"/>
                  </a:cubicBezTo>
                  <a:cubicBezTo>
                    <a:pt x="204" y="554"/>
                    <a:pt x="176" y="547"/>
                    <a:pt x="151" y="547"/>
                  </a:cubicBezTo>
                  <a:cubicBezTo>
                    <a:pt x="63" y="547"/>
                    <a:pt x="1" y="641"/>
                    <a:pt x="2" y="794"/>
                  </a:cubicBezTo>
                  <a:lnTo>
                    <a:pt x="2" y="822"/>
                  </a:lnTo>
                  <a:lnTo>
                    <a:pt x="400" y="1048"/>
                  </a:lnTo>
                  <a:lnTo>
                    <a:pt x="464" y="1084"/>
                  </a:lnTo>
                  <a:lnTo>
                    <a:pt x="1223" y="1518"/>
                  </a:lnTo>
                  <a:lnTo>
                    <a:pt x="1286" y="1554"/>
                  </a:lnTo>
                  <a:lnTo>
                    <a:pt x="1881" y="1892"/>
                  </a:lnTo>
                  <a:cubicBezTo>
                    <a:pt x="1880" y="1614"/>
                    <a:pt x="1732" y="1303"/>
                    <a:pt x="1550" y="1200"/>
                  </a:cubicBezTo>
                  <a:cubicBezTo>
                    <a:pt x="1510" y="1177"/>
                    <a:pt x="1471" y="1166"/>
                    <a:pt x="1435" y="1166"/>
                  </a:cubicBezTo>
                  <a:cubicBezTo>
                    <a:pt x="1412" y="1166"/>
                    <a:pt x="1390" y="1171"/>
                    <a:pt x="1369" y="1180"/>
                  </a:cubicBezTo>
                  <a:lnTo>
                    <a:pt x="1369" y="1164"/>
                  </a:lnTo>
                  <a:cubicBezTo>
                    <a:pt x="1368" y="717"/>
                    <a:pt x="1131" y="220"/>
                    <a:pt x="840" y="55"/>
                  </a:cubicBezTo>
                  <a:cubicBezTo>
                    <a:pt x="776" y="18"/>
                    <a:pt x="714" y="1"/>
                    <a:pt x="65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432200" y="1192100"/>
              <a:ext cx="47000" cy="44850"/>
            </a:xfrm>
            <a:custGeom>
              <a:rect b="b" l="l" r="r" t="t"/>
              <a:pathLst>
                <a:path extrusionOk="0" h="1794" w="1880">
                  <a:moveTo>
                    <a:pt x="848" y="1"/>
                  </a:moveTo>
                  <a:cubicBezTo>
                    <a:pt x="649" y="1"/>
                    <a:pt x="509" y="214"/>
                    <a:pt x="510" y="560"/>
                  </a:cubicBezTo>
                  <a:lnTo>
                    <a:pt x="510" y="578"/>
                  </a:lnTo>
                  <a:cubicBezTo>
                    <a:pt x="457" y="494"/>
                    <a:pt x="395" y="428"/>
                    <a:pt x="328" y="389"/>
                  </a:cubicBezTo>
                  <a:cubicBezTo>
                    <a:pt x="287" y="365"/>
                    <a:pt x="248" y="353"/>
                    <a:pt x="212" y="353"/>
                  </a:cubicBezTo>
                  <a:cubicBezTo>
                    <a:pt x="88" y="353"/>
                    <a:pt x="1" y="486"/>
                    <a:pt x="1" y="702"/>
                  </a:cubicBezTo>
                  <a:lnTo>
                    <a:pt x="595" y="1047"/>
                  </a:lnTo>
                  <a:lnTo>
                    <a:pt x="659" y="1083"/>
                  </a:lnTo>
                  <a:lnTo>
                    <a:pt x="1417" y="1524"/>
                  </a:lnTo>
                  <a:lnTo>
                    <a:pt x="1481" y="1560"/>
                  </a:lnTo>
                  <a:lnTo>
                    <a:pt x="1880" y="1794"/>
                  </a:lnTo>
                  <a:lnTo>
                    <a:pt x="1880" y="1766"/>
                  </a:lnTo>
                  <a:cubicBezTo>
                    <a:pt x="1880" y="1569"/>
                    <a:pt x="1776" y="1348"/>
                    <a:pt x="1648" y="1275"/>
                  </a:cubicBezTo>
                  <a:cubicBezTo>
                    <a:pt x="1622" y="1259"/>
                    <a:pt x="1591" y="1250"/>
                    <a:pt x="1561" y="1250"/>
                  </a:cubicBezTo>
                  <a:cubicBezTo>
                    <a:pt x="1562" y="1224"/>
                    <a:pt x="1564" y="1198"/>
                    <a:pt x="1564" y="1172"/>
                  </a:cubicBezTo>
                  <a:cubicBezTo>
                    <a:pt x="1562" y="725"/>
                    <a:pt x="1326" y="225"/>
                    <a:pt x="1035" y="56"/>
                  </a:cubicBezTo>
                  <a:cubicBezTo>
                    <a:pt x="969" y="19"/>
                    <a:pt x="906" y="1"/>
                    <a:pt x="84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569675" y="1332500"/>
              <a:ext cx="18175" cy="23325"/>
            </a:xfrm>
            <a:custGeom>
              <a:rect b="b" l="l" r="r" t="t"/>
              <a:pathLst>
                <a:path extrusionOk="0" h="933" w="727">
                  <a:moveTo>
                    <a:pt x="309" y="0"/>
                  </a:moveTo>
                  <a:lnTo>
                    <a:pt x="203" y="416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55" y="639"/>
                  </a:lnTo>
                  <a:lnTo>
                    <a:pt x="563" y="932"/>
                  </a:lnTo>
                  <a:lnTo>
                    <a:pt x="727" y="370"/>
                  </a:lnTo>
                  <a:lnTo>
                    <a:pt x="441" y="56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301450" y="782200"/>
              <a:ext cx="128725" cy="123075"/>
            </a:xfrm>
            <a:custGeom>
              <a:rect b="b" l="l" r="r" t="t"/>
              <a:pathLst>
                <a:path extrusionOk="0" h="4923" w="5149">
                  <a:moveTo>
                    <a:pt x="2329" y="0"/>
                  </a:moveTo>
                  <a:cubicBezTo>
                    <a:pt x="1785" y="0"/>
                    <a:pt x="1398" y="584"/>
                    <a:pt x="1398" y="1533"/>
                  </a:cubicBezTo>
                  <a:cubicBezTo>
                    <a:pt x="1398" y="1549"/>
                    <a:pt x="1398" y="1563"/>
                    <a:pt x="1400" y="1581"/>
                  </a:cubicBezTo>
                  <a:cubicBezTo>
                    <a:pt x="1256" y="1350"/>
                    <a:pt x="1085" y="1166"/>
                    <a:pt x="901" y="1059"/>
                  </a:cubicBezTo>
                  <a:cubicBezTo>
                    <a:pt x="788" y="993"/>
                    <a:pt x="681" y="962"/>
                    <a:pt x="581" y="962"/>
                  </a:cubicBezTo>
                  <a:cubicBezTo>
                    <a:pt x="242" y="962"/>
                    <a:pt x="0" y="1326"/>
                    <a:pt x="0" y="1917"/>
                  </a:cubicBezTo>
                  <a:lnTo>
                    <a:pt x="1629" y="2868"/>
                  </a:lnTo>
                  <a:lnTo>
                    <a:pt x="1801" y="2970"/>
                  </a:lnTo>
                  <a:lnTo>
                    <a:pt x="3881" y="4183"/>
                  </a:lnTo>
                  <a:lnTo>
                    <a:pt x="4053" y="4285"/>
                  </a:lnTo>
                  <a:lnTo>
                    <a:pt x="5147" y="4923"/>
                  </a:lnTo>
                  <a:cubicBezTo>
                    <a:pt x="5147" y="4900"/>
                    <a:pt x="5148" y="4875"/>
                    <a:pt x="5148" y="4849"/>
                  </a:cubicBezTo>
                  <a:cubicBezTo>
                    <a:pt x="5148" y="4310"/>
                    <a:pt x="4864" y="3708"/>
                    <a:pt x="4513" y="3502"/>
                  </a:cubicBezTo>
                  <a:cubicBezTo>
                    <a:pt x="4433" y="3457"/>
                    <a:pt x="4358" y="3433"/>
                    <a:pt x="4287" y="3433"/>
                  </a:cubicBezTo>
                  <a:cubicBezTo>
                    <a:pt x="4283" y="3433"/>
                    <a:pt x="4279" y="3434"/>
                    <a:pt x="4275" y="3434"/>
                  </a:cubicBezTo>
                  <a:cubicBezTo>
                    <a:pt x="4281" y="3364"/>
                    <a:pt x="4284" y="3292"/>
                    <a:pt x="4284" y="3219"/>
                  </a:cubicBezTo>
                  <a:cubicBezTo>
                    <a:pt x="4284" y="1992"/>
                    <a:pt x="3637" y="621"/>
                    <a:pt x="2841" y="155"/>
                  </a:cubicBezTo>
                  <a:cubicBezTo>
                    <a:pt x="2661" y="50"/>
                    <a:pt x="2488" y="0"/>
                    <a:pt x="2329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491075" y="1355800"/>
              <a:ext cx="15000" cy="19200"/>
            </a:xfrm>
            <a:custGeom>
              <a:rect b="b" l="l" r="r" t="t"/>
              <a:pathLst>
                <a:path extrusionOk="0" h="768" w="600">
                  <a:moveTo>
                    <a:pt x="254" y="0"/>
                  </a:moveTo>
                  <a:lnTo>
                    <a:pt x="167" y="343"/>
                  </a:lnTo>
                  <a:lnTo>
                    <a:pt x="1" y="157"/>
                  </a:lnTo>
                  <a:lnTo>
                    <a:pt x="46" y="527"/>
                  </a:lnTo>
                  <a:lnTo>
                    <a:pt x="463" y="767"/>
                  </a:lnTo>
                  <a:lnTo>
                    <a:pt x="599" y="303"/>
                  </a:lnTo>
                  <a:lnTo>
                    <a:pt x="363" y="462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482950" y="683625"/>
              <a:ext cx="262500" cy="217000"/>
            </a:xfrm>
            <a:custGeom>
              <a:rect b="b" l="l" r="r" t="t"/>
              <a:pathLst>
                <a:path extrusionOk="0" h="8680" w="10500">
                  <a:moveTo>
                    <a:pt x="277" y="0"/>
                  </a:moveTo>
                  <a:cubicBezTo>
                    <a:pt x="114" y="0"/>
                    <a:pt x="1" y="137"/>
                    <a:pt x="1" y="371"/>
                  </a:cubicBezTo>
                  <a:lnTo>
                    <a:pt x="1" y="2297"/>
                  </a:lnTo>
                  <a:cubicBezTo>
                    <a:pt x="1" y="2621"/>
                    <a:pt x="215" y="3005"/>
                    <a:pt x="481" y="3157"/>
                  </a:cubicBezTo>
                  <a:lnTo>
                    <a:pt x="10019" y="8618"/>
                  </a:lnTo>
                  <a:cubicBezTo>
                    <a:pt x="10092" y="8659"/>
                    <a:pt x="10161" y="8679"/>
                    <a:pt x="10222" y="8679"/>
                  </a:cubicBezTo>
                  <a:cubicBezTo>
                    <a:pt x="10385" y="8679"/>
                    <a:pt x="10498" y="8542"/>
                    <a:pt x="10499" y="8308"/>
                  </a:cubicBezTo>
                  <a:lnTo>
                    <a:pt x="10499" y="6382"/>
                  </a:lnTo>
                  <a:cubicBezTo>
                    <a:pt x="10499" y="6059"/>
                    <a:pt x="10283" y="5674"/>
                    <a:pt x="10019" y="5522"/>
                  </a:cubicBezTo>
                  <a:lnTo>
                    <a:pt x="481" y="61"/>
                  </a:lnTo>
                  <a:cubicBezTo>
                    <a:pt x="408" y="20"/>
                    <a:pt x="339" y="0"/>
                    <a:pt x="277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498550" y="714900"/>
              <a:ext cx="37625" cy="50225"/>
            </a:xfrm>
            <a:custGeom>
              <a:rect b="b" l="l" r="r" t="t"/>
              <a:pathLst>
                <a:path extrusionOk="0" h="2009" w="1505">
                  <a:moveTo>
                    <a:pt x="753" y="1"/>
                  </a:moveTo>
                  <a:lnTo>
                    <a:pt x="521" y="440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377" y="897"/>
                  </a:lnTo>
                  <a:lnTo>
                    <a:pt x="287" y="1477"/>
                  </a:lnTo>
                  <a:lnTo>
                    <a:pt x="753" y="1445"/>
                  </a:lnTo>
                  <a:lnTo>
                    <a:pt x="1217" y="2009"/>
                  </a:lnTo>
                  <a:lnTo>
                    <a:pt x="1128" y="1327"/>
                  </a:lnTo>
                  <a:lnTo>
                    <a:pt x="1504" y="1095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546975" y="742600"/>
              <a:ext cx="37625" cy="50225"/>
            </a:xfrm>
            <a:custGeom>
              <a:rect b="b" l="l" r="r" t="t"/>
              <a:pathLst>
                <a:path extrusionOk="0" h="2009" w="1505">
                  <a:moveTo>
                    <a:pt x="752" y="1"/>
                  </a:moveTo>
                  <a:lnTo>
                    <a:pt x="520" y="441"/>
                  </a:lnTo>
                  <a:lnTo>
                    <a:pt x="1" y="235"/>
                  </a:lnTo>
                  <a:lnTo>
                    <a:pt x="376" y="898"/>
                  </a:lnTo>
                  <a:lnTo>
                    <a:pt x="288" y="1477"/>
                  </a:lnTo>
                  <a:lnTo>
                    <a:pt x="752" y="1446"/>
                  </a:lnTo>
                  <a:lnTo>
                    <a:pt x="1217" y="2009"/>
                  </a:lnTo>
                  <a:lnTo>
                    <a:pt x="1127" y="1329"/>
                  </a:lnTo>
                  <a:lnTo>
                    <a:pt x="1504" y="1097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595375" y="770325"/>
              <a:ext cx="37625" cy="50250"/>
            </a:xfrm>
            <a:custGeom>
              <a:rect b="b" l="l" r="r" t="t"/>
              <a:pathLst>
                <a:path extrusionOk="0" h="2010" w="1505">
                  <a:moveTo>
                    <a:pt x="752" y="1"/>
                  </a:moveTo>
                  <a:lnTo>
                    <a:pt x="520" y="440"/>
                  </a:lnTo>
                  <a:lnTo>
                    <a:pt x="0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7" y="2009"/>
                  </a:lnTo>
                  <a:lnTo>
                    <a:pt x="1129" y="1328"/>
                  </a:lnTo>
                  <a:lnTo>
                    <a:pt x="1504" y="1096"/>
                  </a:lnTo>
                  <a:lnTo>
                    <a:pt x="985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643775" y="798025"/>
              <a:ext cx="37625" cy="50225"/>
            </a:xfrm>
            <a:custGeom>
              <a:rect b="b" l="l" r="r" t="t"/>
              <a:pathLst>
                <a:path extrusionOk="0" h="2009" w="1505">
                  <a:moveTo>
                    <a:pt x="753" y="1"/>
                  </a:moveTo>
                  <a:lnTo>
                    <a:pt x="521" y="441"/>
                  </a:lnTo>
                  <a:lnTo>
                    <a:pt x="0" y="236"/>
                  </a:lnTo>
                  <a:lnTo>
                    <a:pt x="377" y="898"/>
                  </a:lnTo>
                  <a:lnTo>
                    <a:pt x="287" y="1477"/>
                  </a:lnTo>
                  <a:lnTo>
                    <a:pt x="753" y="1446"/>
                  </a:lnTo>
                  <a:lnTo>
                    <a:pt x="1217" y="2009"/>
                  </a:lnTo>
                  <a:lnTo>
                    <a:pt x="1217" y="2009"/>
                  </a:lnTo>
                  <a:lnTo>
                    <a:pt x="1128" y="1329"/>
                  </a:lnTo>
                  <a:lnTo>
                    <a:pt x="1504" y="1097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692200" y="825750"/>
              <a:ext cx="37625" cy="50250"/>
            </a:xfrm>
            <a:custGeom>
              <a:rect b="b" l="l" r="r" t="t"/>
              <a:pathLst>
                <a:path extrusionOk="0" h="2010" w="1505">
                  <a:moveTo>
                    <a:pt x="752" y="1"/>
                  </a:moveTo>
                  <a:lnTo>
                    <a:pt x="520" y="440"/>
                  </a:lnTo>
                  <a:lnTo>
                    <a:pt x="1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6" y="2009"/>
                  </a:lnTo>
                  <a:lnTo>
                    <a:pt x="1127" y="1328"/>
                  </a:lnTo>
                  <a:lnTo>
                    <a:pt x="1504" y="1096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603125" y="820025"/>
              <a:ext cx="22100" cy="33650"/>
            </a:xfrm>
            <a:custGeom>
              <a:rect b="b" l="l" r="r" t="t"/>
              <a:pathLst>
                <a:path extrusionOk="0" h="1346" w="884">
                  <a:moveTo>
                    <a:pt x="1" y="1"/>
                  </a:moveTo>
                  <a:lnTo>
                    <a:pt x="471" y="1345"/>
                  </a:lnTo>
                  <a:lnTo>
                    <a:pt x="884" y="5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271525" y="1042075"/>
              <a:ext cx="187050" cy="181400"/>
            </a:xfrm>
            <a:custGeom>
              <a:rect b="b" l="l" r="r" t="t"/>
              <a:pathLst>
                <a:path extrusionOk="0" h="7256" w="7482">
                  <a:moveTo>
                    <a:pt x="7202" y="1"/>
                  </a:moveTo>
                  <a:cubicBezTo>
                    <a:pt x="7138" y="1"/>
                    <a:pt x="7068" y="21"/>
                    <a:pt x="6993" y="63"/>
                  </a:cubicBezTo>
                  <a:lnTo>
                    <a:pt x="490" y="3730"/>
                  </a:lnTo>
                  <a:cubicBezTo>
                    <a:pt x="220" y="3882"/>
                    <a:pt x="1" y="4268"/>
                    <a:pt x="1" y="4591"/>
                  </a:cubicBezTo>
                  <a:lnTo>
                    <a:pt x="1" y="6885"/>
                  </a:lnTo>
                  <a:cubicBezTo>
                    <a:pt x="1" y="7118"/>
                    <a:pt x="115" y="7255"/>
                    <a:pt x="281" y="7255"/>
                  </a:cubicBezTo>
                  <a:cubicBezTo>
                    <a:pt x="344" y="7255"/>
                    <a:pt x="415" y="7235"/>
                    <a:pt x="490" y="7193"/>
                  </a:cubicBezTo>
                  <a:lnTo>
                    <a:pt x="6993" y="3526"/>
                  </a:lnTo>
                  <a:cubicBezTo>
                    <a:pt x="7263" y="3373"/>
                    <a:pt x="7482" y="2988"/>
                    <a:pt x="7482" y="2664"/>
                  </a:cubicBezTo>
                  <a:lnTo>
                    <a:pt x="7482" y="370"/>
                  </a:lnTo>
                  <a:cubicBezTo>
                    <a:pt x="7482" y="137"/>
                    <a:pt x="7367" y="1"/>
                    <a:pt x="720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57925" y="1168075"/>
              <a:ext cx="15750" cy="22975"/>
            </a:xfrm>
            <a:custGeom>
              <a:rect b="b" l="l" r="r" t="t"/>
              <a:pathLst>
                <a:path extrusionOk="0" h="919" w="630">
                  <a:moveTo>
                    <a:pt x="630" y="1"/>
                  </a:moveTo>
                  <a:lnTo>
                    <a:pt x="0" y="356"/>
                  </a:lnTo>
                  <a:lnTo>
                    <a:pt x="335" y="91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289475" y="1150150"/>
              <a:ext cx="28050" cy="34200"/>
            </a:xfrm>
            <a:custGeom>
              <a:rect b="b" l="l" r="r" t="t"/>
              <a:pathLst>
                <a:path extrusionOk="0" h="1368" w="1122">
                  <a:moveTo>
                    <a:pt x="1122" y="0"/>
                  </a:moveTo>
                  <a:lnTo>
                    <a:pt x="917" y="116"/>
                  </a:lnTo>
                  <a:lnTo>
                    <a:pt x="784" y="776"/>
                  </a:lnTo>
                  <a:lnTo>
                    <a:pt x="781" y="777"/>
                  </a:lnTo>
                  <a:lnTo>
                    <a:pt x="658" y="263"/>
                  </a:lnTo>
                  <a:lnTo>
                    <a:pt x="466" y="371"/>
                  </a:lnTo>
                  <a:lnTo>
                    <a:pt x="346" y="1025"/>
                  </a:lnTo>
                  <a:lnTo>
                    <a:pt x="343" y="1027"/>
                  </a:lnTo>
                  <a:lnTo>
                    <a:pt x="210" y="515"/>
                  </a:lnTo>
                  <a:lnTo>
                    <a:pt x="1" y="634"/>
                  </a:lnTo>
                  <a:lnTo>
                    <a:pt x="230" y="1368"/>
                  </a:lnTo>
                  <a:lnTo>
                    <a:pt x="434" y="1250"/>
                  </a:lnTo>
                  <a:lnTo>
                    <a:pt x="558" y="602"/>
                  </a:lnTo>
                  <a:lnTo>
                    <a:pt x="560" y="600"/>
                  </a:lnTo>
                  <a:lnTo>
                    <a:pt x="690" y="1108"/>
                  </a:lnTo>
                  <a:lnTo>
                    <a:pt x="894" y="993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318700" y="1142450"/>
              <a:ext cx="18225" cy="25375"/>
            </a:xfrm>
            <a:custGeom>
              <a:rect b="b" l="l" r="r" t="t"/>
              <a:pathLst>
                <a:path extrusionOk="0" h="1015" w="729">
                  <a:moveTo>
                    <a:pt x="434" y="210"/>
                  </a:moveTo>
                  <a:cubicBezTo>
                    <a:pt x="480" y="210"/>
                    <a:pt x="509" y="249"/>
                    <a:pt x="523" y="327"/>
                  </a:cubicBezTo>
                  <a:lnTo>
                    <a:pt x="199" y="508"/>
                  </a:lnTo>
                  <a:cubicBezTo>
                    <a:pt x="202" y="460"/>
                    <a:pt x="215" y="414"/>
                    <a:pt x="235" y="372"/>
                  </a:cubicBezTo>
                  <a:cubicBezTo>
                    <a:pt x="263" y="313"/>
                    <a:pt x="308" y="265"/>
                    <a:pt x="364" y="233"/>
                  </a:cubicBezTo>
                  <a:cubicBezTo>
                    <a:pt x="391" y="218"/>
                    <a:pt x="414" y="210"/>
                    <a:pt x="434" y="210"/>
                  </a:cubicBezTo>
                  <a:close/>
                  <a:moveTo>
                    <a:pt x="524" y="1"/>
                  </a:moveTo>
                  <a:cubicBezTo>
                    <a:pt x="479" y="1"/>
                    <a:pt x="428" y="17"/>
                    <a:pt x="370" y="50"/>
                  </a:cubicBezTo>
                  <a:cubicBezTo>
                    <a:pt x="257" y="115"/>
                    <a:pt x="164" y="212"/>
                    <a:pt x="103" y="328"/>
                  </a:cubicBezTo>
                  <a:cubicBezTo>
                    <a:pt x="38" y="446"/>
                    <a:pt x="2" y="579"/>
                    <a:pt x="2" y="714"/>
                  </a:cubicBezTo>
                  <a:cubicBezTo>
                    <a:pt x="1" y="849"/>
                    <a:pt x="34" y="939"/>
                    <a:pt x="101" y="985"/>
                  </a:cubicBezTo>
                  <a:cubicBezTo>
                    <a:pt x="129" y="1005"/>
                    <a:pt x="161" y="1015"/>
                    <a:pt x="197" y="1015"/>
                  </a:cubicBezTo>
                  <a:cubicBezTo>
                    <a:pt x="247" y="1015"/>
                    <a:pt x="305" y="996"/>
                    <a:pt x="370" y="959"/>
                  </a:cubicBezTo>
                  <a:cubicBezTo>
                    <a:pt x="543" y="862"/>
                    <a:pt x="656" y="703"/>
                    <a:pt x="708" y="479"/>
                  </a:cubicBezTo>
                  <a:lnTo>
                    <a:pt x="708" y="479"/>
                  </a:lnTo>
                  <a:lnTo>
                    <a:pt x="534" y="576"/>
                  </a:lnTo>
                  <a:cubicBezTo>
                    <a:pt x="524" y="616"/>
                    <a:pt x="507" y="652"/>
                    <a:pt x="480" y="682"/>
                  </a:cubicBezTo>
                  <a:cubicBezTo>
                    <a:pt x="453" y="721"/>
                    <a:pt x="418" y="753"/>
                    <a:pt x="378" y="778"/>
                  </a:cubicBezTo>
                  <a:cubicBezTo>
                    <a:pt x="343" y="797"/>
                    <a:pt x="313" y="807"/>
                    <a:pt x="289" y="807"/>
                  </a:cubicBezTo>
                  <a:cubicBezTo>
                    <a:pt x="233" y="807"/>
                    <a:pt x="203" y="758"/>
                    <a:pt x="199" y="659"/>
                  </a:cubicBezTo>
                  <a:lnTo>
                    <a:pt x="721" y="365"/>
                  </a:lnTo>
                  <a:cubicBezTo>
                    <a:pt x="728" y="218"/>
                    <a:pt x="702" y="115"/>
                    <a:pt x="641" y="53"/>
                  </a:cubicBezTo>
                  <a:cubicBezTo>
                    <a:pt x="609" y="18"/>
                    <a:pt x="570" y="1"/>
                    <a:pt x="52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339800" y="1126550"/>
              <a:ext cx="5000" cy="32650"/>
            </a:xfrm>
            <a:custGeom>
              <a:rect b="b" l="l" r="r" t="t"/>
              <a:pathLst>
                <a:path extrusionOk="0" h="1306" w="200">
                  <a:moveTo>
                    <a:pt x="199" y="0"/>
                  </a:moveTo>
                  <a:lnTo>
                    <a:pt x="0" y="113"/>
                  </a:lnTo>
                  <a:lnTo>
                    <a:pt x="0" y="1305"/>
                  </a:lnTo>
                  <a:lnTo>
                    <a:pt x="199" y="1194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348100" y="1125700"/>
              <a:ext cx="17850" cy="25550"/>
            </a:xfrm>
            <a:custGeom>
              <a:rect b="b" l="l" r="r" t="t"/>
              <a:pathLst>
                <a:path extrusionOk="0" h="1022" w="714">
                  <a:moveTo>
                    <a:pt x="545" y="0"/>
                  </a:moveTo>
                  <a:cubicBezTo>
                    <a:pt x="495" y="0"/>
                    <a:pt x="436" y="19"/>
                    <a:pt x="369" y="57"/>
                  </a:cubicBezTo>
                  <a:cubicBezTo>
                    <a:pt x="253" y="124"/>
                    <a:pt x="159" y="224"/>
                    <a:pt x="98" y="344"/>
                  </a:cubicBezTo>
                  <a:cubicBezTo>
                    <a:pt x="34" y="465"/>
                    <a:pt x="1" y="598"/>
                    <a:pt x="1" y="733"/>
                  </a:cubicBezTo>
                  <a:cubicBezTo>
                    <a:pt x="1" y="862"/>
                    <a:pt x="34" y="949"/>
                    <a:pt x="102" y="994"/>
                  </a:cubicBezTo>
                  <a:cubicBezTo>
                    <a:pt x="131" y="1013"/>
                    <a:pt x="163" y="1022"/>
                    <a:pt x="199" y="1022"/>
                  </a:cubicBezTo>
                  <a:cubicBezTo>
                    <a:pt x="248" y="1022"/>
                    <a:pt x="303" y="1005"/>
                    <a:pt x="366" y="969"/>
                  </a:cubicBezTo>
                  <a:cubicBezTo>
                    <a:pt x="462" y="914"/>
                    <a:pt x="544" y="836"/>
                    <a:pt x="602" y="742"/>
                  </a:cubicBezTo>
                  <a:cubicBezTo>
                    <a:pt x="665" y="645"/>
                    <a:pt x="704" y="533"/>
                    <a:pt x="714" y="417"/>
                  </a:cubicBezTo>
                  <a:lnTo>
                    <a:pt x="714" y="417"/>
                  </a:lnTo>
                  <a:lnTo>
                    <a:pt x="523" y="526"/>
                  </a:lnTo>
                  <a:cubicBezTo>
                    <a:pt x="508" y="650"/>
                    <a:pt x="456" y="739"/>
                    <a:pt x="364" y="791"/>
                  </a:cubicBezTo>
                  <a:cubicBezTo>
                    <a:pt x="341" y="804"/>
                    <a:pt x="319" y="811"/>
                    <a:pt x="300" y="811"/>
                  </a:cubicBezTo>
                  <a:cubicBezTo>
                    <a:pt x="274" y="811"/>
                    <a:pt x="252" y="798"/>
                    <a:pt x="235" y="772"/>
                  </a:cubicBezTo>
                  <a:cubicBezTo>
                    <a:pt x="212" y="737"/>
                    <a:pt x="199" y="684"/>
                    <a:pt x="199" y="611"/>
                  </a:cubicBezTo>
                  <a:cubicBezTo>
                    <a:pt x="199" y="540"/>
                    <a:pt x="211" y="469"/>
                    <a:pt x="235" y="402"/>
                  </a:cubicBezTo>
                  <a:cubicBezTo>
                    <a:pt x="266" y="323"/>
                    <a:pt x="311" y="268"/>
                    <a:pt x="369" y="236"/>
                  </a:cubicBezTo>
                  <a:cubicBezTo>
                    <a:pt x="398" y="219"/>
                    <a:pt x="423" y="211"/>
                    <a:pt x="443" y="211"/>
                  </a:cubicBezTo>
                  <a:cubicBezTo>
                    <a:pt x="483" y="211"/>
                    <a:pt x="507" y="241"/>
                    <a:pt x="515" y="301"/>
                  </a:cubicBezTo>
                  <a:lnTo>
                    <a:pt x="710" y="192"/>
                  </a:lnTo>
                  <a:cubicBezTo>
                    <a:pt x="704" y="91"/>
                    <a:pt x="668" y="30"/>
                    <a:pt x="598" y="8"/>
                  </a:cubicBezTo>
                  <a:cubicBezTo>
                    <a:pt x="582" y="3"/>
                    <a:pt x="564" y="0"/>
                    <a:pt x="54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368150" y="1114325"/>
              <a:ext cx="18725" cy="25575"/>
            </a:xfrm>
            <a:custGeom>
              <a:rect b="b" l="l" r="r" t="t"/>
              <a:pathLst>
                <a:path extrusionOk="0" h="1023" w="749">
                  <a:moveTo>
                    <a:pt x="455" y="210"/>
                  </a:moveTo>
                  <a:cubicBezTo>
                    <a:pt x="518" y="210"/>
                    <a:pt x="550" y="278"/>
                    <a:pt x="550" y="414"/>
                  </a:cubicBezTo>
                  <a:cubicBezTo>
                    <a:pt x="550" y="596"/>
                    <a:pt x="492" y="721"/>
                    <a:pt x="375" y="788"/>
                  </a:cubicBezTo>
                  <a:cubicBezTo>
                    <a:pt x="346" y="804"/>
                    <a:pt x="321" y="812"/>
                    <a:pt x="299" y="812"/>
                  </a:cubicBezTo>
                  <a:cubicBezTo>
                    <a:pt x="274" y="812"/>
                    <a:pt x="253" y="801"/>
                    <a:pt x="237" y="779"/>
                  </a:cubicBezTo>
                  <a:cubicBezTo>
                    <a:pt x="212" y="746"/>
                    <a:pt x="199" y="691"/>
                    <a:pt x="199" y="611"/>
                  </a:cubicBezTo>
                  <a:lnTo>
                    <a:pt x="201" y="611"/>
                  </a:lnTo>
                  <a:cubicBezTo>
                    <a:pt x="201" y="427"/>
                    <a:pt x="259" y="301"/>
                    <a:pt x="375" y="235"/>
                  </a:cubicBezTo>
                  <a:cubicBezTo>
                    <a:pt x="405" y="218"/>
                    <a:pt x="432" y="210"/>
                    <a:pt x="455" y="210"/>
                  </a:cubicBezTo>
                  <a:close/>
                  <a:moveTo>
                    <a:pt x="552" y="0"/>
                  </a:moveTo>
                  <a:cubicBezTo>
                    <a:pt x="501" y="0"/>
                    <a:pt x="442" y="19"/>
                    <a:pt x="375" y="57"/>
                  </a:cubicBezTo>
                  <a:cubicBezTo>
                    <a:pt x="260" y="122"/>
                    <a:pt x="166" y="218"/>
                    <a:pt x="103" y="334"/>
                  </a:cubicBezTo>
                  <a:cubicBezTo>
                    <a:pt x="35" y="453"/>
                    <a:pt x="0" y="586"/>
                    <a:pt x="2" y="723"/>
                  </a:cubicBezTo>
                  <a:cubicBezTo>
                    <a:pt x="0" y="860"/>
                    <a:pt x="35" y="950"/>
                    <a:pt x="103" y="995"/>
                  </a:cubicBezTo>
                  <a:cubicBezTo>
                    <a:pt x="131" y="1014"/>
                    <a:pt x="163" y="1023"/>
                    <a:pt x="199" y="1023"/>
                  </a:cubicBezTo>
                  <a:cubicBezTo>
                    <a:pt x="250" y="1023"/>
                    <a:pt x="309" y="1004"/>
                    <a:pt x="375" y="966"/>
                  </a:cubicBezTo>
                  <a:cubicBezTo>
                    <a:pt x="491" y="901"/>
                    <a:pt x="585" y="805"/>
                    <a:pt x="647" y="689"/>
                  </a:cubicBezTo>
                  <a:cubicBezTo>
                    <a:pt x="714" y="570"/>
                    <a:pt x="749" y="437"/>
                    <a:pt x="749" y="301"/>
                  </a:cubicBezTo>
                  <a:cubicBezTo>
                    <a:pt x="749" y="163"/>
                    <a:pt x="714" y="72"/>
                    <a:pt x="647" y="28"/>
                  </a:cubicBezTo>
                  <a:cubicBezTo>
                    <a:pt x="619" y="10"/>
                    <a:pt x="588" y="0"/>
                    <a:pt x="55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390225" y="1095500"/>
              <a:ext cx="27625" cy="35225"/>
            </a:xfrm>
            <a:custGeom>
              <a:rect b="b" l="l" r="r" t="t"/>
              <a:pathLst>
                <a:path extrusionOk="0" h="1409" w="1105">
                  <a:moveTo>
                    <a:pt x="984" y="1"/>
                  </a:moveTo>
                  <a:cubicBezTo>
                    <a:pt x="945" y="1"/>
                    <a:pt x="897" y="17"/>
                    <a:pt x="840" y="49"/>
                  </a:cubicBezTo>
                  <a:cubicBezTo>
                    <a:pt x="747" y="101"/>
                    <a:pt x="675" y="189"/>
                    <a:pt x="623" y="316"/>
                  </a:cubicBezTo>
                  <a:cubicBezTo>
                    <a:pt x="602" y="273"/>
                    <a:pt x="571" y="252"/>
                    <a:pt x="529" y="252"/>
                  </a:cubicBezTo>
                  <a:cubicBezTo>
                    <a:pt x="496" y="252"/>
                    <a:pt x="457" y="265"/>
                    <a:pt x="411" y="291"/>
                  </a:cubicBezTo>
                  <a:cubicBezTo>
                    <a:pt x="320" y="343"/>
                    <a:pt x="246" y="432"/>
                    <a:pt x="190" y="556"/>
                  </a:cubicBezTo>
                  <a:lnTo>
                    <a:pt x="188" y="558"/>
                  </a:lnTo>
                  <a:lnTo>
                    <a:pt x="188" y="440"/>
                  </a:lnTo>
                  <a:lnTo>
                    <a:pt x="1" y="546"/>
                  </a:lnTo>
                  <a:lnTo>
                    <a:pt x="1" y="1409"/>
                  </a:lnTo>
                  <a:lnTo>
                    <a:pt x="199" y="1297"/>
                  </a:lnTo>
                  <a:lnTo>
                    <a:pt x="199" y="797"/>
                  </a:lnTo>
                  <a:cubicBezTo>
                    <a:pt x="196" y="729"/>
                    <a:pt x="215" y="662"/>
                    <a:pt x="251" y="604"/>
                  </a:cubicBezTo>
                  <a:cubicBezTo>
                    <a:pt x="272" y="571"/>
                    <a:pt x="299" y="542"/>
                    <a:pt x="333" y="521"/>
                  </a:cubicBezTo>
                  <a:cubicBezTo>
                    <a:pt x="357" y="508"/>
                    <a:pt x="379" y="501"/>
                    <a:pt x="396" y="501"/>
                  </a:cubicBezTo>
                  <a:cubicBezTo>
                    <a:pt x="416" y="501"/>
                    <a:pt x="431" y="511"/>
                    <a:pt x="440" y="532"/>
                  </a:cubicBezTo>
                  <a:cubicBezTo>
                    <a:pt x="449" y="550"/>
                    <a:pt x="453" y="597"/>
                    <a:pt x="453" y="669"/>
                  </a:cubicBezTo>
                  <a:lnTo>
                    <a:pt x="453" y="1154"/>
                  </a:lnTo>
                  <a:lnTo>
                    <a:pt x="652" y="1042"/>
                  </a:lnTo>
                  <a:lnTo>
                    <a:pt x="652" y="561"/>
                  </a:lnTo>
                  <a:cubicBezTo>
                    <a:pt x="652" y="416"/>
                    <a:pt x="695" y="317"/>
                    <a:pt x="785" y="268"/>
                  </a:cubicBezTo>
                  <a:cubicBezTo>
                    <a:pt x="809" y="254"/>
                    <a:pt x="830" y="247"/>
                    <a:pt x="847" y="247"/>
                  </a:cubicBezTo>
                  <a:cubicBezTo>
                    <a:pt x="865" y="247"/>
                    <a:pt x="878" y="255"/>
                    <a:pt x="888" y="271"/>
                  </a:cubicBezTo>
                  <a:cubicBezTo>
                    <a:pt x="900" y="292"/>
                    <a:pt x="905" y="339"/>
                    <a:pt x="905" y="410"/>
                  </a:cubicBezTo>
                  <a:lnTo>
                    <a:pt x="905" y="899"/>
                  </a:lnTo>
                  <a:lnTo>
                    <a:pt x="1104" y="787"/>
                  </a:lnTo>
                  <a:lnTo>
                    <a:pt x="1104" y="208"/>
                  </a:lnTo>
                  <a:cubicBezTo>
                    <a:pt x="1104" y="69"/>
                    <a:pt x="1064" y="1"/>
                    <a:pt x="98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420850" y="1084850"/>
              <a:ext cx="18225" cy="25375"/>
            </a:xfrm>
            <a:custGeom>
              <a:rect b="b" l="l" r="r" t="t"/>
              <a:pathLst>
                <a:path extrusionOk="0" h="1015" w="729">
                  <a:moveTo>
                    <a:pt x="434" y="209"/>
                  </a:moveTo>
                  <a:cubicBezTo>
                    <a:pt x="480" y="209"/>
                    <a:pt x="510" y="248"/>
                    <a:pt x="523" y="325"/>
                  </a:cubicBezTo>
                  <a:lnTo>
                    <a:pt x="199" y="508"/>
                  </a:lnTo>
                  <a:cubicBezTo>
                    <a:pt x="202" y="460"/>
                    <a:pt x="214" y="412"/>
                    <a:pt x="236" y="370"/>
                  </a:cubicBezTo>
                  <a:cubicBezTo>
                    <a:pt x="263" y="311"/>
                    <a:pt x="308" y="263"/>
                    <a:pt x="365" y="231"/>
                  </a:cubicBezTo>
                  <a:cubicBezTo>
                    <a:pt x="391" y="216"/>
                    <a:pt x="414" y="209"/>
                    <a:pt x="434" y="209"/>
                  </a:cubicBezTo>
                  <a:close/>
                  <a:moveTo>
                    <a:pt x="523" y="1"/>
                  </a:moveTo>
                  <a:cubicBezTo>
                    <a:pt x="479" y="1"/>
                    <a:pt x="428" y="17"/>
                    <a:pt x="371" y="48"/>
                  </a:cubicBezTo>
                  <a:cubicBezTo>
                    <a:pt x="256" y="115"/>
                    <a:pt x="165" y="212"/>
                    <a:pt x="104" y="328"/>
                  </a:cubicBezTo>
                  <a:cubicBezTo>
                    <a:pt x="37" y="446"/>
                    <a:pt x="2" y="578"/>
                    <a:pt x="1" y="713"/>
                  </a:cubicBezTo>
                  <a:cubicBezTo>
                    <a:pt x="1" y="847"/>
                    <a:pt x="34" y="939"/>
                    <a:pt x="101" y="985"/>
                  </a:cubicBezTo>
                  <a:cubicBezTo>
                    <a:pt x="129" y="1005"/>
                    <a:pt x="161" y="1014"/>
                    <a:pt x="197" y="1014"/>
                  </a:cubicBezTo>
                  <a:cubicBezTo>
                    <a:pt x="247" y="1014"/>
                    <a:pt x="305" y="996"/>
                    <a:pt x="371" y="959"/>
                  </a:cubicBezTo>
                  <a:cubicBezTo>
                    <a:pt x="542" y="862"/>
                    <a:pt x="655" y="701"/>
                    <a:pt x="708" y="478"/>
                  </a:cubicBezTo>
                  <a:lnTo>
                    <a:pt x="708" y="478"/>
                  </a:lnTo>
                  <a:lnTo>
                    <a:pt x="533" y="576"/>
                  </a:lnTo>
                  <a:cubicBezTo>
                    <a:pt x="524" y="615"/>
                    <a:pt x="505" y="652"/>
                    <a:pt x="481" y="682"/>
                  </a:cubicBezTo>
                  <a:cubicBezTo>
                    <a:pt x="453" y="720"/>
                    <a:pt x="417" y="753"/>
                    <a:pt x="376" y="776"/>
                  </a:cubicBezTo>
                  <a:cubicBezTo>
                    <a:pt x="342" y="796"/>
                    <a:pt x="312" y="806"/>
                    <a:pt x="288" y="806"/>
                  </a:cubicBezTo>
                  <a:cubicBezTo>
                    <a:pt x="233" y="806"/>
                    <a:pt x="203" y="757"/>
                    <a:pt x="199" y="657"/>
                  </a:cubicBezTo>
                  <a:lnTo>
                    <a:pt x="722" y="365"/>
                  </a:lnTo>
                  <a:cubicBezTo>
                    <a:pt x="729" y="218"/>
                    <a:pt x="703" y="115"/>
                    <a:pt x="642" y="53"/>
                  </a:cubicBezTo>
                  <a:cubicBezTo>
                    <a:pt x="609" y="18"/>
                    <a:pt x="570" y="1"/>
                    <a:pt x="52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442075" y="1068675"/>
              <a:ext cx="5500" cy="32850"/>
            </a:xfrm>
            <a:custGeom>
              <a:rect b="b" l="l" r="r" t="t"/>
              <a:pathLst>
                <a:path extrusionOk="0" h="1314" w="220">
                  <a:moveTo>
                    <a:pt x="212" y="1"/>
                  </a:moveTo>
                  <a:lnTo>
                    <a:pt x="6" y="118"/>
                  </a:lnTo>
                  <a:lnTo>
                    <a:pt x="6" y="439"/>
                  </a:lnTo>
                  <a:lnTo>
                    <a:pt x="58" y="923"/>
                  </a:lnTo>
                  <a:lnTo>
                    <a:pt x="158" y="867"/>
                  </a:lnTo>
                  <a:lnTo>
                    <a:pt x="212" y="321"/>
                  </a:lnTo>
                  <a:lnTo>
                    <a:pt x="212" y="1"/>
                  </a:lnTo>
                  <a:close/>
                  <a:moveTo>
                    <a:pt x="219" y="933"/>
                  </a:moveTo>
                  <a:lnTo>
                    <a:pt x="0" y="1057"/>
                  </a:lnTo>
                  <a:lnTo>
                    <a:pt x="0" y="1313"/>
                  </a:lnTo>
                  <a:lnTo>
                    <a:pt x="219" y="1190"/>
                  </a:lnTo>
                  <a:lnTo>
                    <a:pt x="219" y="933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37"/>
          <p:cNvSpPr txBox="1"/>
          <p:nvPr/>
        </p:nvSpPr>
        <p:spPr>
          <a:xfrm>
            <a:off x="5875750" y="2923125"/>
            <a:ext cx="1890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uli"/>
                <a:ea typeface="Muli"/>
                <a:cs typeface="Muli"/>
                <a:sym typeface="Muli"/>
              </a:rPr>
              <a:t>Group FSP8T01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5" name="Google Shape;385;p37"/>
          <p:cNvSpPr txBox="1"/>
          <p:nvPr/>
        </p:nvSpPr>
        <p:spPr>
          <a:xfrm>
            <a:off x="5209550" y="3401025"/>
            <a:ext cx="3708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uli"/>
                <a:ea typeface="Muli"/>
                <a:cs typeface="Muli"/>
                <a:sym typeface="Muli"/>
              </a:rPr>
              <a:t>P.S. Please restart the Jupyter notebook kernel if necessary and re-run it for installed modules. Thank you.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Cluster centroids - numeric variables</a:t>
            </a:r>
            <a:endParaRPr/>
          </a:p>
        </p:txBody>
      </p:sp>
      <p:sp>
        <p:nvSpPr>
          <p:cNvPr id="1635" name="Google Shape;1635;p46"/>
          <p:cNvSpPr txBox="1"/>
          <p:nvPr/>
        </p:nvSpPr>
        <p:spPr>
          <a:xfrm>
            <a:off x="6294200" y="1957825"/>
            <a:ext cx="27822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Small-low-quality listings (Cluster 4) - 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Lower review scores ratings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36" name="Google Shape;163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60797"/>
            <a:ext cx="5989399" cy="38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46"/>
          <p:cNvSpPr/>
          <p:nvPr/>
        </p:nvSpPr>
        <p:spPr>
          <a:xfrm>
            <a:off x="2090900" y="4523650"/>
            <a:ext cx="4138800" cy="19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47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 of ‘room_type’</a:t>
            </a:r>
            <a:endParaRPr/>
          </a:p>
        </p:txBody>
      </p:sp>
      <p:pic>
        <p:nvPicPr>
          <p:cNvPr id="1643" name="Google Shape;1643;p47"/>
          <p:cNvPicPr preferRelativeResize="0"/>
          <p:nvPr/>
        </p:nvPicPr>
        <p:blipFill rotWithShape="1">
          <a:blip r:embed="rId3">
            <a:alphaModFix/>
          </a:blip>
          <a:srcRect b="-21476" l="0" r="-20757" t="0"/>
          <a:stretch/>
        </p:blipFill>
        <p:spPr>
          <a:xfrm>
            <a:off x="2470300" y="772925"/>
            <a:ext cx="6802676" cy="39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47"/>
          <p:cNvSpPr/>
          <p:nvPr/>
        </p:nvSpPr>
        <p:spPr>
          <a:xfrm>
            <a:off x="2737575" y="772925"/>
            <a:ext cx="1888200" cy="83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47"/>
          <p:cNvSpPr/>
          <p:nvPr/>
        </p:nvSpPr>
        <p:spPr>
          <a:xfrm>
            <a:off x="4457025" y="1495725"/>
            <a:ext cx="1127400" cy="165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47"/>
          <p:cNvSpPr/>
          <p:nvPr/>
        </p:nvSpPr>
        <p:spPr>
          <a:xfrm>
            <a:off x="5412375" y="676150"/>
            <a:ext cx="2199900" cy="89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47"/>
          <p:cNvSpPr txBox="1"/>
          <p:nvPr/>
        </p:nvSpPr>
        <p:spPr>
          <a:xfrm>
            <a:off x="751200" y="772925"/>
            <a:ext cx="1719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Entire home/Apt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48" name="Google Shape;1648;p47"/>
          <p:cNvSpPr txBox="1"/>
          <p:nvPr/>
        </p:nvSpPr>
        <p:spPr>
          <a:xfrm>
            <a:off x="751075" y="2070030"/>
            <a:ext cx="1719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Private room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49" name="Google Shape;1649;p47"/>
          <p:cNvSpPr txBox="1"/>
          <p:nvPr/>
        </p:nvSpPr>
        <p:spPr>
          <a:xfrm>
            <a:off x="4494225" y="4138025"/>
            <a:ext cx="2356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Small-cheap listing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48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 of ‘bedrooms’</a:t>
            </a:r>
            <a:endParaRPr/>
          </a:p>
        </p:txBody>
      </p:sp>
      <p:pic>
        <p:nvPicPr>
          <p:cNvPr id="1655" name="Google Shape;165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838" y="700988"/>
            <a:ext cx="7315274" cy="42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48"/>
          <p:cNvSpPr/>
          <p:nvPr/>
        </p:nvSpPr>
        <p:spPr>
          <a:xfrm>
            <a:off x="1373350" y="1574050"/>
            <a:ext cx="1501200" cy="1212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48"/>
          <p:cNvSpPr/>
          <p:nvPr/>
        </p:nvSpPr>
        <p:spPr>
          <a:xfrm>
            <a:off x="2771700" y="1523425"/>
            <a:ext cx="1291800" cy="69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48"/>
          <p:cNvSpPr/>
          <p:nvPr/>
        </p:nvSpPr>
        <p:spPr>
          <a:xfrm>
            <a:off x="3974400" y="970375"/>
            <a:ext cx="3757800" cy="69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9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 of ‘beds’</a:t>
            </a:r>
            <a:endParaRPr/>
          </a:p>
        </p:txBody>
      </p:sp>
      <p:pic>
        <p:nvPicPr>
          <p:cNvPr id="1664" name="Google Shape;1664;p49"/>
          <p:cNvPicPr preferRelativeResize="0"/>
          <p:nvPr/>
        </p:nvPicPr>
        <p:blipFill rotWithShape="1">
          <a:blip r:embed="rId3">
            <a:alphaModFix/>
          </a:blip>
          <a:srcRect b="5639" l="0" r="0" t="-5640"/>
          <a:stretch/>
        </p:blipFill>
        <p:spPr>
          <a:xfrm>
            <a:off x="893800" y="500275"/>
            <a:ext cx="7356402" cy="424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49"/>
          <p:cNvSpPr/>
          <p:nvPr/>
        </p:nvSpPr>
        <p:spPr>
          <a:xfrm>
            <a:off x="995425" y="1263025"/>
            <a:ext cx="1501200" cy="69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49"/>
          <p:cNvSpPr/>
          <p:nvPr/>
        </p:nvSpPr>
        <p:spPr>
          <a:xfrm>
            <a:off x="2292375" y="933500"/>
            <a:ext cx="12918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49"/>
          <p:cNvSpPr/>
          <p:nvPr/>
        </p:nvSpPr>
        <p:spPr>
          <a:xfrm>
            <a:off x="3584175" y="708400"/>
            <a:ext cx="3757800" cy="39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50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 of ‘accommodates’</a:t>
            </a:r>
            <a:endParaRPr/>
          </a:p>
        </p:txBody>
      </p:sp>
      <p:pic>
        <p:nvPicPr>
          <p:cNvPr id="1673" name="Google Shape;167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050" y="776450"/>
            <a:ext cx="7098901" cy="41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50"/>
          <p:cNvSpPr/>
          <p:nvPr/>
        </p:nvSpPr>
        <p:spPr>
          <a:xfrm>
            <a:off x="1041525" y="2030450"/>
            <a:ext cx="1408800" cy="48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50"/>
          <p:cNvSpPr/>
          <p:nvPr/>
        </p:nvSpPr>
        <p:spPr>
          <a:xfrm>
            <a:off x="2292375" y="1457750"/>
            <a:ext cx="1291800" cy="48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50"/>
          <p:cNvSpPr/>
          <p:nvPr/>
        </p:nvSpPr>
        <p:spPr>
          <a:xfrm>
            <a:off x="3584175" y="887625"/>
            <a:ext cx="3757800" cy="39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51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 of numeric variables</a:t>
            </a:r>
            <a:endParaRPr/>
          </a:p>
        </p:txBody>
      </p:sp>
      <p:pic>
        <p:nvPicPr>
          <p:cNvPr id="1682" name="Google Shape;16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825" y="768600"/>
            <a:ext cx="5192424" cy="427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51"/>
          <p:cNvSpPr txBox="1"/>
          <p:nvPr/>
        </p:nvSpPr>
        <p:spPr>
          <a:xfrm>
            <a:off x="6185399" y="1834850"/>
            <a:ext cx="2527777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Small-low-quality listings (Cluster 4) - 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Lower review scores ratings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2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 of listings distribution</a:t>
            </a:r>
            <a:endParaRPr/>
          </a:p>
        </p:txBody>
      </p:sp>
      <p:pic>
        <p:nvPicPr>
          <p:cNvPr id="1689" name="Google Shape;168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850" y="708406"/>
            <a:ext cx="4004910" cy="413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52"/>
          <p:cNvSpPr txBox="1"/>
          <p:nvPr/>
        </p:nvSpPr>
        <p:spPr>
          <a:xfrm>
            <a:off x="5891175" y="1975800"/>
            <a:ext cx="2457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Even distribution of listings across Seattle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53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 of listings distribution</a:t>
            </a:r>
            <a:endParaRPr/>
          </a:p>
        </p:txBody>
      </p:sp>
      <p:pic>
        <p:nvPicPr>
          <p:cNvPr id="1696" name="Google Shape;169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51" y="767575"/>
            <a:ext cx="1950700" cy="195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401" y="813650"/>
            <a:ext cx="2071421" cy="198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5552" y="2839175"/>
            <a:ext cx="1950700" cy="192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6926" y="2798450"/>
            <a:ext cx="2139025" cy="21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9673" y="754188"/>
            <a:ext cx="1950699" cy="19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53"/>
          <p:cNvSpPr txBox="1"/>
          <p:nvPr/>
        </p:nvSpPr>
        <p:spPr>
          <a:xfrm>
            <a:off x="6646250" y="767575"/>
            <a:ext cx="22197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Greatest density of listings (Popular area)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longitude -122.33 latitude 47.62 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2" name="Google Shape;1702;p53"/>
          <p:cNvSpPr txBox="1"/>
          <p:nvPr/>
        </p:nvSpPr>
        <p:spPr>
          <a:xfrm>
            <a:off x="752400" y="3370525"/>
            <a:ext cx="30000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Small-cheap listings 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-density of listings at the popular area lower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3" name="Google Shape;1703;p53"/>
          <p:cNvSpPr/>
          <p:nvPr/>
        </p:nvSpPr>
        <p:spPr>
          <a:xfrm>
            <a:off x="1187000" y="1629950"/>
            <a:ext cx="332400" cy="28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53"/>
          <p:cNvSpPr/>
          <p:nvPr/>
        </p:nvSpPr>
        <p:spPr>
          <a:xfrm>
            <a:off x="3282913" y="1677050"/>
            <a:ext cx="332400" cy="25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53"/>
          <p:cNvSpPr/>
          <p:nvPr/>
        </p:nvSpPr>
        <p:spPr>
          <a:xfrm>
            <a:off x="5314471" y="1629938"/>
            <a:ext cx="332400" cy="28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53"/>
          <p:cNvSpPr/>
          <p:nvPr/>
        </p:nvSpPr>
        <p:spPr>
          <a:xfrm>
            <a:off x="7643595" y="3748150"/>
            <a:ext cx="332400" cy="28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53"/>
          <p:cNvSpPr/>
          <p:nvPr/>
        </p:nvSpPr>
        <p:spPr>
          <a:xfrm>
            <a:off x="5509996" y="3655975"/>
            <a:ext cx="332400" cy="28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2" name="Google Shape;1712;p54"/>
          <p:cNvCxnSpPr/>
          <p:nvPr/>
        </p:nvCxnSpPr>
        <p:spPr>
          <a:xfrm>
            <a:off x="5583825" y="1078475"/>
            <a:ext cx="3561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1713" name="Google Shape;1713;p54"/>
          <p:cNvGrpSpPr/>
          <p:nvPr/>
        </p:nvGrpSpPr>
        <p:grpSpPr>
          <a:xfrm>
            <a:off x="5154761" y="789520"/>
            <a:ext cx="2695657" cy="3517769"/>
            <a:chOff x="905500" y="1465750"/>
            <a:chExt cx="444000" cy="579400"/>
          </a:xfrm>
        </p:grpSpPr>
        <p:sp>
          <p:nvSpPr>
            <p:cNvPr id="1714" name="Google Shape;1714;p54"/>
            <p:cNvSpPr/>
            <p:nvPr/>
          </p:nvSpPr>
          <p:spPr>
            <a:xfrm>
              <a:off x="925850" y="1759075"/>
              <a:ext cx="154925" cy="274950"/>
            </a:xfrm>
            <a:custGeom>
              <a:rect b="b" l="l" r="r" t="t"/>
              <a:pathLst>
                <a:path extrusionOk="0" h="10998" w="6197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909725" y="1780625"/>
              <a:ext cx="133700" cy="263650"/>
            </a:xfrm>
            <a:custGeom>
              <a:rect b="b" l="l" r="r" t="t"/>
              <a:pathLst>
                <a:path extrusionOk="0" h="10546" w="5348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905500" y="1789500"/>
              <a:ext cx="122900" cy="255650"/>
            </a:xfrm>
            <a:custGeom>
              <a:rect b="b" l="l" r="r" t="t"/>
              <a:pathLst>
                <a:path extrusionOk="0" h="10226" w="4916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4"/>
            <p:cNvSpPr/>
            <p:nvPr/>
          </p:nvSpPr>
          <p:spPr>
            <a:xfrm>
              <a:off x="905550" y="1794225"/>
              <a:ext cx="122850" cy="246975"/>
            </a:xfrm>
            <a:custGeom>
              <a:rect b="b" l="l" r="r" t="t"/>
              <a:pathLst>
                <a:path extrusionOk="0" h="9879" w="4914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4"/>
            <p:cNvSpPr/>
            <p:nvPr/>
          </p:nvSpPr>
          <p:spPr>
            <a:xfrm>
              <a:off x="949925" y="1770850"/>
              <a:ext cx="103300" cy="57875"/>
            </a:xfrm>
            <a:custGeom>
              <a:rect b="b" l="l" r="r" t="t"/>
              <a:pathLst>
                <a:path extrusionOk="0" h="2315" w="4132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4"/>
            <p:cNvSpPr/>
            <p:nvPr/>
          </p:nvSpPr>
          <p:spPr>
            <a:xfrm>
              <a:off x="960150" y="1690825"/>
              <a:ext cx="63375" cy="91175"/>
            </a:xfrm>
            <a:custGeom>
              <a:rect b="b" l="l" r="r" t="t"/>
              <a:pathLst>
                <a:path extrusionOk="0" h="3647" w="2535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4"/>
            <p:cNvSpPr/>
            <p:nvPr/>
          </p:nvSpPr>
          <p:spPr>
            <a:xfrm>
              <a:off x="977725" y="1697575"/>
              <a:ext cx="47650" cy="32425"/>
            </a:xfrm>
            <a:custGeom>
              <a:rect b="b" l="l" r="r" t="t"/>
              <a:pathLst>
                <a:path extrusionOk="0" h="1297" w="1906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1012525" y="1718500"/>
              <a:ext cx="30475" cy="106100"/>
            </a:xfrm>
            <a:custGeom>
              <a:rect b="b" l="l" r="r" t="t"/>
              <a:pathLst>
                <a:path extrusionOk="0" h="4244" w="1219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934225" y="1827450"/>
              <a:ext cx="65500" cy="67825"/>
            </a:xfrm>
            <a:custGeom>
              <a:rect b="b" l="l" r="r" t="t"/>
              <a:pathLst>
                <a:path extrusionOk="0" h="2713" w="262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924800" y="1779425"/>
              <a:ext cx="119875" cy="255200"/>
            </a:xfrm>
            <a:custGeom>
              <a:rect b="b" l="l" r="r" t="t"/>
              <a:pathLst>
                <a:path extrusionOk="0" h="10208" w="4795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1216900" y="1465750"/>
              <a:ext cx="132600" cy="171725"/>
            </a:xfrm>
            <a:custGeom>
              <a:rect b="b" l="l" r="r" t="t"/>
              <a:pathLst>
                <a:path extrusionOk="0" h="6869" w="5304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1182050" y="1935850"/>
              <a:ext cx="81650" cy="59450"/>
            </a:xfrm>
            <a:custGeom>
              <a:rect b="b" l="l" r="r" t="t"/>
              <a:pathLst>
                <a:path extrusionOk="0" h="2378" w="3266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1182225" y="1958275"/>
              <a:ext cx="81150" cy="37125"/>
            </a:xfrm>
            <a:custGeom>
              <a:rect b="b" l="l" r="r" t="t"/>
              <a:pathLst>
                <a:path extrusionOk="0" h="1485" w="3246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1225400" y="1688175"/>
              <a:ext cx="28700" cy="263625"/>
            </a:xfrm>
            <a:custGeom>
              <a:rect b="b" l="l" r="r" t="t"/>
              <a:pathLst>
                <a:path extrusionOk="0" h="10545" w="1148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1217900" y="1933275"/>
              <a:ext cx="25000" cy="25700"/>
            </a:xfrm>
            <a:custGeom>
              <a:rect b="b" l="l" r="r" t="t"/>
              <a:pathLst>
                <a:path extrusionOk="0" h="1028" w="100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1217500" y="1687200"/>
              <a:ext cx="44975" cy="85700"/>
            </a:xfrm>
            <a:custGeom>
              <a:rect b="b" l="l" r="r" t="t"/>
              <a:pathLst>
                <a:path extrusionOk="0" h="3428" w="1799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1224500" y="1964800"/>
              <a:ext cx="81650" cy="59425"/>
            </a:xfrm>
            <a:custGeom>
              <a:rect b="b" l="l" r="r" t="t"/>
              <a:pathLst>
                <a:path extrusionOk="0" h="2377" w="3266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1224625" y="1987150"/>
              <a:ext cx="81200" cy="37200"/>
            </a:xfrm>
            <a:custGeom>
              <a:rect b="b" l="l" r="r" t="t"/>
              <a:pathLst>
                <a:path extrusionOk="0" h="1488" w="3248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1267800" y="1755250"/>
              <a:ext cx="28750" cy="225475"/>
            </a:xfrm>
            <a:custGeom>
              <a:rect b="b" l="l" r="r" t="t"/>
              <a:pathLst>
                <a:path extrusionOk="0" h="9019" w="115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1260300" y="1962250"/>
              <a:ext cx="25000" cy="25650"/>
            </a:xfrm>
            <a:custGeom>
              <a:rect b="b" l="l" r="r" t="t"/>
              <a:pathLst>
                <a:path extrusionOk="0" h="1026" w="100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1259950" y="1716150"/>
              <a:ext cx="44975" cy="66650"/>
            </a:xfrm>
            <a:custGeom>
              <a:rect b="b" l="l" r="r" t="t"/>
              <a:pathLst>
                <a:path extrusionOk="0" h="2666" w="1799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1144550" y="1553675"/>
              <a:ext cx="139500" cy="102725"/>
            </a:xfrm>
            <a:custGeom>
              <a:rect b="b" l="l" r="r" t="t"/>
              <a:pathLst>
                <a:path extrusionOk="0" h="4109" w="558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1204875" y="1548050"/>
              <a:ext cx="111525" cy="182950"/>
            </a:xfrm>
            <a:custGeom>
              <a:rect b="b" l="l" r="r" t="t"/>
              <a:pathLst>
                <a:path extrusionOk="0" h="7318" w="4461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1246025" y="1514825"/>
              <a:ext cx="30575" cy="64550"/>
            </a:xfrm>
            <a:custGeom>
              <a:rect b="b" l="l" r="r" t="t"/>
              <a:pathLst>
                <a:path extrusionOk="0" h="2582" w="1223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1220575" y="1471950"/>
              <a:ext cx="73575" cy="82125"/>
            </a:xfrm>
            <a:custGeom>
              <a:rect b="b" l="l" r="r" t="t"/>
              <a:pathLst>
                <a:path extrusionOk="0" h="3285" w="2943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1220525" y="1471925"/>
              <a:ext cx="73625" cy="76025"/>
            </a:xfrm>
            <a:custGeom>
              <a:rect b="b" l="l" r="r" t="t"/>
              <a:pathLst>
                <a:path extrusionOk="0" h="3041" w="2945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1251425" y="1526575"/>
              <a:ext cx="4775" cy="4100"/>
            </a:xfrm>
            <a:custGeom>
              <a:rect b="b" l="l" r="r" t="t"/>
              <a:pathLst>
                <a:path extrusionOk="0" h="164" w="191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1254725" y="1518650"/>
              <a:ext cx="5000" cy="3925"/>
            </a:xfrm>
            <a:custGeom>
              <a:rect b="b" l="l" r="r" t="t"/>
              <a:pathLst>
                <a:path extrusionOk="0" h="157" w="20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1245375" y="1543325"/>
              <a:ext cx="5125" cy="3575"/>
            </a:xfrm>
            <a:custGeom>
              <a:rect b="b" l="l" r="r" t="t"/>
              <a:pathLst>
                <a:path extrusionOk="0" h="143" w="205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1232150" y="1517675"/>
              <a:ext cx="4750" cy="4250"/>
            </a:xfrm>
            <a:custGeom>
              <a:rect b="b" l="l" r="r" t="t"/>
              <a:pathLst>
                <a:path extrusionOk="0" h="170" w="19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1234650" y="1526000"/>
              <a:ext cx="4775" cy="4050"/>
            </a:xfrm>
            <a:custGeom>
              <a:rect b="b" l="l" r="r" t="t"/>
              <a:pathLst>
                <a:path extrusionOk="0" h="162" w="191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1238000" y="1526475"/>
              <a:ext cx="7550" cy="12775"/>
            </a:xfrm>
            <a:custGeom>
              <a:rect b="b" l="l" r="r" t="t"/>
              <a:pathLst>
                <a:path extrusionOk="0" h="511" w="302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1189150" y="1699250"/>
              <a:ext cx="25" cy="3750"/>
            </a:xfrm>
            <a:custGeom>
              <a:rect b="b" l="l" r="r" t="t"/>
              <a:pathLst>
                <a:path extrusionOk="0" h="150" w="1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4"/>
            <p:cNvSpPr/>
            <p:nvPr/>
          </p:nvSpPr>
          <p:spPr>
            <a:xfrm>
              <a:off x="1188525" y="1698925"/>
              <a:ext cx="3425" cy="6025"/>
            </a:xfrm>
            <a:custGeom>
              <a:rect b="b" l="l" r="r" t="t"/>
              <a:pathLst>
                <a:path extrusionOk="0" h="241" w="137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1191925" y="1699250"/>
              <a:ext cx="650" cy="5750"/>
            </a:xfrm>
            <a:custGeom>
              <a:rect b="b" l="l" r="r" t="t"/>
              <a:pathLst>
                <a:path extrusionOk="0" h="230" w="26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1188575" y="1700075"/>
              <a:ext cx="4000" cy="6075"/>
            </a:xfrm>
            <a:custGeom>
              <a:rect b="b" l="l" r="r" t="t"/>
              <a:pathLst>
                <a:path extrusionOk="0" h="243" w="16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4"/>
            <p:cNvSpPr/>
            <p:nvPr/>
          </p:nvSpPr>
          <p:spPr>
            <a:xfrm>
              <a:off x="1164050" y="1688600"/>
              <a:ext cx="45575" cy="31200"/>
            </a:xfrm>
            <a:custGeom>
              <a:rect b="b" l="l" r="r" t="t"/>
              <a:pathLst>
                <a:path extrusionOk="0" h="1248" w="1823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1092900" y="1688600"/>
              <a:ext cx="71175" cy="46225"/>
            </a:xfrm>
            <a:custGeom>
              <a:rect b="b" l="l" r="r" t="t"/>
              <a:pathLst>
                <a:path extrusionOk="0" h="1849" w="2847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1092900" y="1729950"/>
              <a:ext cx="45550" cy="31200"/>
            </a:xfrm>
            <a:custGeom>
              <a:rect b="b" l="l" r="r" t="t"/>
              <a:pathLst>
                <a:path extrusionOk="0" h="1248" w="1822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1106600" y="1743350"/>
              <a:ext cx="8625" cy="7400"/>
            </a:xfrm>
            <a:custGeom>
              <a:rect b="b" l="l" r="r" t="t"/>
              <a:pathLst>
                <a:path extrusionOk="0" h="296" w="345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54"/>
            <p:cNvSpPr/>
            <p:nvPr/>
          </p:nvSpPr>
          <p:spPr>
            <a:xfrm>
              <a:off x="1106625" y="1745825"/>
              <a:ext cx="8600" cy="7400"/>
            </a:xfrm>
            <a:custGeom>
              <a:rect b="b" l="l" r="r" t="t"/>
              <a:pathLst>
                <a:path extrusionOk="0" h="296" w="344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1138425" y="1714875"/>
              <a:ext cx="71200" cy="46275"/>
            </a:xfrm>
            <a:custGeom>
              <a:rect b="b" l="l" r="r" t="t"/>
              <a:pathLst>
                <a:path extrusionOk="0" h="1851" w="2848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1081475" y="1683175"/>
              <a:ext cx="138150" cy="79325"/>
            </a:xfrm>
            <a:custGeom>
              <a:rect b="b" l="l" r="r" t="t"/>
              <a:pathLst>
                <a:path extrusionOk="0" h="3173" w="5526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1186925" y="1698150"/>
              <a:ext cx="7275" cy="3875"/>
            </a:xfrm>
            <a:custGeom>
              <a:rect b="b" l="l" r="r" t="t"/>
              <a:pathLst>
                <a:path extrusionOk="0" h="155" w="291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1108625" y="1744650"/>
              <a:ext cx="4550" cy="2400"/>
            </a:xfrm>
            <a:custGeom>
              <a:rect b="b" l="l" r="r" t="t"/>
              <a:pathLst>
                <a:path extrusionOk="0" h="96" w="182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1092900" y="1688600"/>
              <a:ext cx="116725" cy="67650"/>
            </a:xfrm>
            <a:custGeom>
              <a:rect b="b" l="l" r="r" t="t"/>
              <a:pathLst>
                <a:path extrusionOk="0" h="2706" w="4669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1082125" y="1711850"/>
              <a:ext cx="136775" cy="55550"/>
            </a:xfrm>
            <a:custGeom>
              <a:rect b="b" l="l" r="r" t="t"/>
              <a:pathLst>
                <a:path extrusionOk="0" h="2222" w="5471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4"/>
            <p:cNvSpPr/>
            <p:nvPr/>
          </p:nvSpPr>
          <p:spPr>
            <a:xfrm>
              <a:off x="1188375" y="1577575"/>
              <a:ext cx="123025" cy="166025"/>
            </a:xfrm>
            <a:custGeom>
              <a:rect b="b" l="l" r="r" t="t"/>
              <a:pathLst>
                <a:path extrusionOk="0" h="6641" w="4921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4"/>
            <p:cNvSpPr/>
            <p:nvPr/>
          </p:nvSpPr>
          <p:spPr>
            <a:xfrm>
              <a:off x="1279050" y="1676625"/>
              <a:ext cx="24600" cy="30300"/>
            </a:xfrm>
            <a:custGeom>
              <a:rect b="b" l="l" r="r" t="t"/>
              <a:pathLst>
                <a:path extrusionOk="0" h="1212" w="984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4"/>
            <p:cNvSpPr/>
            <p:nvPr/>
          </p:nvSpPr>
          <p:spPr>
            <a:xfrm>
              <a:off x="1196950" y="1592450"/>
              <a:ext cx="97525" cy="126625"/>
            </a:xfrm>
            <a:custGeom>
              <a:rect b="b" l="l" r="r" t="t"/>
              <a:pathLst>
                <a:path extrusionOk="0" h="5065" w="3901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4"/>
            <p:cNvSpPr/>
            <p:nvPr/>
          </p:nvSpPr>
          <p:spPr>
            <a:xfrm>
              <a:off x="1152275" y="1725850"/>
              <a:ext cx="52325" cy="32050"/>
            </a:xfrm>
            <a:custGeom>
              <a:rect b="b" l="l" r="r" t="t"/>
              <a:pathLst>
                <a:path extrusionOk="0" h="1282" w="2093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4"/>
            <p:cNvSpPr/>
            <p:nvPr/>
          </p:nvSpPr>
          <p:spPr>
            <a:xfrm>
              <a:off x="1215798" y="1465751"/>
              <a:ext cx="133700" cy="155448"/>
            </a:xfrm>
            <a:custGeom>
              <a:rect b="b" l="l" r="r" t="t"/>
              <a:pathLst>
                <a:path extrusionOk="0" h="6668" w="5348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6" name="Google Shape;1766;p54"/>
          <p:cNvSpPr txBox="1"/>
          <p:nvPr>
            <p:ph idx="4294967295" type="subTitle"/>
          </p:nvPr>
        </p:nvSpPr>
        <p:spPr>
          <a:xfrm>
            <a:off x="699708" y="1318492"/>
            <a:ext cx="35037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lang="en-GB" sz="3000"/>
              <a:t>What is a reasonable price for a particular listing?</a:t>
            </a:r>
            <a:endParaRPr b="1" i="0" sz="3000" u="none" cap="none" strike="noStrik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67" name="Google Shape;1767;p54"/>
          <p:cNvSpPr txBox="1"/>
          <p:nvPr>
            <p:ph type="title"/>
          </p:nvPr>
        </p:nvSpPr>
        <p:spPr>
          <a:xfrm>
            <a:off x="597374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1768" name="Google Shape;1768;p54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5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Preparation</a:t>
            </a:r>
            <a:endParaRPr/>
          </a:p>
        </p:txBody>
      </p:sp>
      <p:pic>
        <p:nvPicPr>
          <p:cNvPr id="1774" name="Google Shape;17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09" y="1559675"/>
            <a:ext cx="2873766" cy="31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601" y="1559675"/>
            <a:ext cx="3735575" cy="304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6" name="Google Shape;1776;p55"/>
          <p:cNvCxnSpPr/>
          <p:nvPr/>
        </p:nvCxnSpPr>
        <p:spPr>
          <a:xfrm flipH="1" rot="10800000">
            <a:off x="449809" y="3381100"/>
            <a:ext cx="2085900" cy="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55"/>
          <p:cNvCxnSpPr/>
          <p:nvPr/>
        </p:nvCxnSpPr>
        <p:spPr>
          <a:xfrm>
            <a:off x="2535700" y="3381100"/>
            <a:ext cx="18000" cy="10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55"/>
          <p:cNvCxnSpPr/>
          <p:nvPr/>
        </p:nvCxnSpPr>
        <p:spPr>
          <a:xfrm>
            <a:off x="449800" y="3381100"/>
            <a:ext cx="18000" cy="10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55"/>
          <p:cNvCxnSpPr/>
          <p:nvPr/>
        </p:nvCxnSpPr>
        <p:spPr>
          <a:xfrm flipH="1" rot="10800000">
            <a:off x="449809" y="4406200"/>
            <a:ext cx="2085900" cy="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0" name="Google Shape;1780;p55"/>
          <p:cNvCxnSpPr/>
          <p:nvPr/>
        </p:nvCxnSpPr>
        <p:spPr>
          <a:xfrm flipH="1" rot="10800000">
            <a:off x="3978601" y="3381850"/>
            <a:ext cx="2064000" cy="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55"/>
          <p:cNvCxnSpPr/>
          <p:nvPr/>
        </p:nvCxnSpPr>
        <p:spPr>
          <a:xfrm flipH="1" rot="10800000">
            <a:off x="3978601" y="4334200"/>
            <a:ext cx="2064000" cy="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p55"/>
          <p:cNvCxnSpPr/>
          <p:nvPr/>
        </p:nvCxnSpPr>
        <p:spPr>
          <a:xfrm>
            <a:off x="6042600" y="3381100"/>
            <a:ext cx="31800" cy="95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55"/>
          <p:cNvCxnSpPr/>
          <p:nvPr/>
        </p:nvCxnSpPr>
        <p:spPr>
          <a:xfrm>
            <a:off x="3978600" y="3381850"/>
            <a:ext cx="18000" cy="10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4" name="Google Shape;1784;p55"/>
          <p:cNvSpPr txBox="1"/>
          <p:nvPr/>
        </p:nvSpPr>
        <p:spPr>
          <a:xfrm>
            <a:off x="6563650" y="1559675"/>
            <a:ext cx="2164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latin typeface="Muli"/>
                <a:ea typeface="Muli"/>
                <a:cs typeface="Muli"/>
                <a:sym typeface="Muli"/>
              </a:rPr>
              <a:t>Removing categories that has too little data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idx="8" type="title"/>
          </p:nvPr>
        </p:nvSpPr>
        <p:spPr>
          <a:xfrm>
            <a:off x="623406" y="875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can a user navigate airbnb effectively, easily, and in an informed manner?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 txBox="1"/>
          <p:nvPr>
            <p:ph idx="2" type="ctrTitle"/>
          </p:nvPr>
        </p:nvSpPr>
        <p:spPr>
          <a:xfrm>
            <a:off x="2901750" y="3518350"/>
            <a:ext cx="5838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What is the likelihood of a listing(s) being booked? (Chao Shan)</a:t>
            </a:r>
            <a:endParaRPr/>
          </a:p>
        </p:txBody>
      </p:sp>
      <p:sp>
        <p:nvSpPr>
          <p:cNvPr id="392" name="Google Shape;392;p38"/>
          <p:cNvSpPr txBox="1"/>
          <p:nvPr>
            <p:ph idx="4" type="ctrTitle"/>
          </p:nvPr>
        </p:nvSpPr>
        <p:spPr>
          <a:xfrm>
            <a:off x="2901760" y="1854488"/>
            <a:ext cx="5972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What is a reasonable price for a particular listing? (Khee Gin)</a:t>
            </a:r>
            <a:endParaRPr/>
          </a:p>
        </p:txBody>
      </p:sp>
      <p:sp>
        <p:nvSpPr>
          <p:cNvPr id="393" name="Google Shape;393;p38"/>
          <p:cNvSpPr txBox="1"/>
          <p:nvPr>
            <p:ph idx="6" type="ctrTitle"/>
          </p:nvPr>
        </p:nvSpPr>
        <p:spPr>
          <a:xfrm>
            <a:off x="2901759" y="2686425"/>
            <a:ext cx="6174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Is there anytime in the year when there are less available listings and higher prices? (Khush)</a:t>
            </a:r>
            <a:endParaRPr/>
          </a:p>
        </p:txBody>
      </p:sp>
      <p:sp>
        <p:nvSpPr>
          <p:cNvPr id="394" name="Google Shape;394;p38"/>
          <p:cNvSpPr txBox="1"/>
          <p:nvPr>
            <p:ph type="ctrTitle"/>
          </p:nvPr>
        </p:nvSpPr>
        <p:spPr>
          <a:xfrm>
            <a:off x="2901750" y="1132463"/>
            <a:ext cx="5838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/>
              <a:t>Can the listings be categorised into different quality? (Desmond)</a:t>
            </a:r>
            <a:endParaRPr/>
          </a:p>
        </p:txBody>
      </p:sp>
      <p:sp>
        <p:nvSpPr>
          <p:cNvPr id="395" name="Google Shape;395;p38"/>
          <p:cNvSpPr/>
          <p:nvPr/>
        </p:nvSpPr>
        <p:spPr>
          <a:xfrm>
            <a:off x="2226650" y="1241075"/>
            <a:ext cx="3660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2226661" y="1993850"/>
            <a:ext cx="366000" cy="36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2226650" y="2810402"/>
            <a:ext cx="366000" cy="366000"/>
          </a:xfrm>
          <a:prstGeom prst="rect">
            <a:avLst/>
          </a:prstGeom>
          <a:solidFill>
            <a:srgbClr val="8FDF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2226661" y="4379723"/>
            <a:ext cx="366000" cy="36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" name="Google Shape;399;p38"/>
          <p:cNvGrpSpPr/>
          <p:nvPr/>
        </p:nvGrpSpPr>
        <p:grpSpPr>
          <a:xfrm>
            <a:off x="-1139832" y="860370"/>
            <a:ext cx="3590569" cy="4771106"/>
            <a:chOff x="-1139832" y="860370"/>
            <a:chExt cx="3590569" cy="4771106"/>
          </a:xfrm>
        </p:grpSpPr>
        <p:grpSp>
          <p:nvGrpSpPr>
            <p:cNvPr id="400" name="Google Shape;400;p38"/>
            <p:cNvGrpSpPr/>
            <p:nvPr/>
          </p:nvGrpSpPr>
          <p:grpSpPr>
            <a:xfrm flipH="1">
              <a:off x="-1139832" y="860370"/>
              <a:ext cx="3590569" cy="4771106"/>
              <a:chOff x="5562975" y="1605400"/>
              <a:chExt cx="456525" cy="606625"/>
            </a:xfrm>
          </p:grpSpPr>
          <p:sp>
            <p:nvSpPr>
              <p:cNvPr id="401" name="Google Shape;401;p38"/>
              <p:cNvSpPr/>
              <p:nvPr/>
            </p:nvSpPr>
            <p:spPr>
              <a:xfrm>
                <a:off x="5562975" y="1605400"/>
                <a:ext cx="456525" cy="606625"/>
              </a:xfrm>
              <a:custGeom>
                <a:rect b="b" l="l" r="r" t="t"/>
                <a:pathLst>
                  <a:path extrusionOk="0" h="24265" w="18261">
                    <a:moveTo>
                      <a:pt x="16345" y="0"/>
                    </a:moveTo>
                    <a:lnTo>
                      <a:pt x="2056" y="8354"/>
                    </a:lnTo>
                    <a:lnTo>
                      <a:pt x="1472" y="8701"/>
                    </a:lnTo>
                    <a:lnTo>
                      <a:pt x="6797" y="11775"/>
                    </a:lnTo>
                    <a:lnTo>
                      <a:pt x="912" y="15194"/>
                    </a:lnTo>
                    <a:lnTo>
                      <a:pt x="342" y="15526"/>
                    </a:lnTo>
                    <a:lnTo>
                      <a:pt x="0" y="15725"/>
                    </a:lnTo>
                    <a:lnTo>
                      <a:pt x="14710" y="24264"/>
                    </a:lnTo>
                    <a:lnTo>
                      <a:pt x="16616" y="23156"/>
                    </a:lnTo>
                    <a:lnTo>
                      <a:pt x="3822" y="15722"/>
                    </a:lnTo>
                    <a:lnTo>
                      <a:pt x="10616" y="11773"/>
                    </a:lnTo>
                    <a:lnTo>
                      <a:pt x="9470" y="11112"/>
                    </a:lnTo>
                    <a:lnTo>
                      <a:pt x="9472" y="11111"/>
                    </a:lnTo>
                    <a:lnTo>
                      <a:pt x="5287" y="8695"/>
                    </a:lnTo>
                    <a:lnTo>
                      <a:pt x="18261" y="1107"/>
                    </a:lnTo>
                    <a:lnTo>
                      <a:pt x="16345" y="0"/>
                    </a:lnTo>
                    <a:close/>
                  </a:path>
                </a:pathLst>
              </a:custGeom>
              <a:solidFill>
                <a:srgbClr val="06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>
                <a:off x="5581850" y="1610900"/>
                <a:ext cx="428025" cy="595425"/>
              </a:xfrm>
              <a:custGeom>
                <a:rect b="b" l="l" r="r" t="t"/>
                <a:pathLst>
                  <a:path extrusionOk="0" h="23817" w="17121">
                    <a:moveTo>
                      <a:pt x="15961" y="1"/>
                    </a:moveTo>
                    <a:lnTo>
                      <a:pt x="2065" y="8135"/>
                    </a:lnTo>
                    <a:lnTo>
                      <a:pt x="1472" y="8479"/>
                    </a:lnTo>
                    <a:lnTo>
                      <a:pt x="6797" y="11553"/>
                    </a:lnTo>
                    <a:lnTo>
                      <a:pt x="347" y="15302"/>
                    </a:lnTo>
                    <a:lnTo>
                      <a:pt x="349" y="15302"/>
                    </a:lnTo>
                    <a:lnTo>
                      <a:pt x="1" y="15503"/>
                    </a:lnTo>
                    <a:lnTo>
                      <a:pt x="14340" y="23816"/>
                    </a:lnTo>
                    <a:lnTo>
                      <a:pt x="15492" y="23147"/>
                    </a:lnTo>
                    <a:lnTo>
                      <a:pt x="2310" y="15503"/>
                    </a:lnTo>
                    <a:lnTo>
                      <a:pt x="9106" y="11555"/>
                    </a:lnTo>
                    <a:lnTo>
                      <a:pt x="7960" y="10893"/>
                    </a:lnTo>
                    <a:lnTo>
                      <a:pt x="7961" y="10892"/>
                    </a:lnTo>
                    <a:lnTo>
                      <a:pt x="3777" y="8476"/>
                    </a:lnTo>
                    <a:lnTo>
                      <a:pt x="17120" y="670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>
                <a:off x="5666800" y="1628200"/>
                <a:ext cx="310300" cy="182750"/>
              </a:xfrm>
              <a:custGeom>
                <a:rect b="b" l="l" r="r" t="t"/>
                <a:pathLst>
                  <a:path extrusionOk="0" h="7310" w="12412">
                    <a:moveTo>
                      <a:pt x="12392" y="0"/>
                    </a:moveTo>
                    <a:lnTo>
                      <a:pt x="12156" y="139"/>
                    </a:lnTo>
                    <a:lnTo>
                      <a:pt x="12176" y="173"/>
                    </a:lnTo>
                    <a:lnTo>
                      <a:pt x="12411" y="34"/>
                    </a:lnTo>
                    <a:lnTo>
                      <a:pt x="12392" y="0"/>
                    </a:lnTo>
                    <a:close/>
                    <a:moveTo>
                      <a:pt x="11582" y="476"/>
                    </a:moveTo>
                    <a:lnTo>
                      <a:pt x="11345" y="615"/>
                    </a:lnTo>
                    <a:lnTo>
                      <a:pt x="11366" y="648"/>
                    </a:lnTo>
                    <a:lnTo>
                      <a:pt x="11602" y="511"/>
                    </a:lnTo>
                    <a:lnTo>
                      <a:pt x="11582" y="476"/>
                    </a:lnTo>
                    <a:close/>
                    <a:moveTo>
                      <a:pt x="10771" y="951"/>
                    </a:moveTo>
                    <a:lnTo>
                      <a:pt x="10535" y="1091"/>
                    </a:lnTo>
                    <a:lnTo>
                      <a:pt x="10555" y="1124"/>
                    </a:lnTo>
                    <a:lnTo>
                      <a:pt x="10791" y="986"/>
                    </a:lnTo>
                    <a:lnTo>
                      <a:pt x="10771" y="951"/>
                    </a:lnTo>
                    <a:close/>
                    <a:moveTo>
                      <a:pt x="9961" y="1427"/>
                    </a:moveTo>
                    <a:lnTo>
                      <a:pt x="9726" y="1566"/>
                    </a:lnTo>
                    <a:lnTo>
                      <a:pt x="9745" y="1600"/>
                    </a:lnTo>
                    <a:lnTo>
                      <a:pt x="9981" y="1462"/>
                    </a:lnTo>
                    <a:lnTo>
                      <a:pt x="9961" y="1427"/>
                    </a:lnTo>
                    <a:close/>
                    <a:moveTo>
                      <a:pt x="9151" y="1904"/>
                    </a:moveTo>
                    <a:lnTo>
                      <a:pt x="8915" y="2042"/>
                    </a:lnTo>
                    <a:lnTo>
                      <a:pt x="8934" y="2077"/>
                    </a:lnTo>
                    <a:lnTo>
                      <a:pt x="9170" y="1938"/>
                    </a:lnTo>
                    <a:lnTo>
                      <a:pt x="9151" y="1904"/>
                    </a:lnTo>
                    <a:close/>
                    <a:moveTo>
                      <a:pt x="8339" y="2380"/>
                    </a:moveTo>
                    <a:lnTo>
                      <a:pt x="8104" y="2518"/>
                    </a:lnTo>
                    <a:lnTo>
                      <a:pt x="8125" y="2552"/>
                    </a:lnTo>
                    <a:lnTo>
                      <a:pt x="8360" y="2413"/>
                    </a:lnTo>
                    <a:lnTo>
                      <a:pt x="8339" y="2380"/>
                    </a:lnTo>
                    <a:close/>
                    <a:moveTo>
                      <a:pt x="7529" y="2855"/>
                    </a:moveTo>
                    <a:lnTo>
                      <a:pt x="7294" y="2995"/>
                    </a:lnTo>
                    <a:lnTo>
                      <a:pt x="7314" y="3028"/>
                    </a:lnTo>
                    <a:lnTo>
                      <a:pt x="7549" y="2889"/>
                    </a:lnTo>
                    <a:lnTo>
                      <a:pt x="7529" y="2855"/>
                    </a:lnTo>
                    <a:close/>
                    <a:moveTo>
                      <a:pt x="6720" y="3331"/>
                    </a:moveTo>
                    <a:lnTo>
                      <a:pt x="6483" y="3470"/>
                    </a:lnTo>
                    <a:lnTo>
                      <a:pt x="6504" y="3504"/>
                    </a:lnTo>
                    <a:lnTo>
                      <a:pt x="6739" y="3364"/>
                    </a:lnTo>
                    <a:lnTo>
                      <a:pt x="6720" y="3331"/>
                    </a:lnTo>
                    <a:close/>
                    <a:moveTo>
                      <a:pt x="5909" y="3807"/>
                    </a:moveTo>
                    <a:lnTo>
                      <a:pt x="5673" y="3946"/>
                    </a:lnTo>
                    <a:lnTo>
                      <a:pt x="5693" y="3979"/>
                    </a:lnTo>
                    <a:lnTo>
                      <a:pt x="5929" y="3840"/>
                    </a:lnTo>
                    <a:lnTo>
                      <a:pt x="5909" y="3807"/>
                    </a:lnTo>
                    <a:close/>
                    <a:moveTo>
                      <a:pt x="5098" y="4284"/>
                    </a:moveTo>
                    <a:lnTo>
                      <a:pt x="4862" y="4421"/>
                    </a:lnTo>
                    <a:lnTo>
                      <a:pt x="4882" y="4456"/>
                    </a:lnTo>
                    <a:lnTo>
                      <a:pt x="5117" y="4317"/>
                    </a:lnTo>
                    <a:lnTo>
                      <a:pt x="5098" y="4284"/>
                    </a:lnTo>
                    <a:close/>
                    <a:moveTo>
                      <a:pt x="4288" y="4759"/>
                    </a:moveTo>
                    <a:lnTo>
                      <a:pt x="4052" y="4897"/>
                    </a:lnTo>
                    <a:lnTo>
                      <a:pt x="4072" y="4932"/>
                    </a:lnTo>
                    <a:lnTo>
                      <a:pt x="4307" y="4793"/>
                    </a:lnTo>
                    <a:lnTo>
                      <a:pt x="4288" y="4759"/>
                    </a:lnTo>
                    <a:close/>
                    <a:moveTo>
                      <a:pt x="3477" y="5235"/>
                    </a:moveTo>
                    <a:lnTo>
                      <a:pt x="3241" y="5373"/>
                    </a:lnTo>
                    <a:lnTo>
                      <a:pt x="3261" y="5408"/>
                    </a:lnTo>
                    <a:lnTo>
                      <a:pt x="3496" y="5268"/>
                    </a:lnTo>
                    <a:lnTo>
                      <a:pt x="3477" y="5235"/>
                    </a:lnTo>
                    <a:close/>
                    <a:moveTo>
                      <a:pt x="2667" y="5711"/>
                    </a:moveTo>
                    <a:lnTo>
                      <a:pt x="2430" y="5850"/>
                    </a:lnTo>
                    <a:lnTo>
                      <a:pt x="2451" y="5883"/>
                    </a:lnTo>
                    <a:lnTo>
                      <a:pt x="2687" y="5744"/>
                    </a:lnTo>
                    <a:lnTo>
                      <a:pt x="2667" y="5711"/>
                    </a:lnTo>
                    <a:close/>
                    <a:moveTo>
                      <a:pt x="1856" y="6186"/>
                    </a:moveTo>
                    <a:lnTo>
                      <a:pt x="1621" y="6325"/>
                    </a:lnTo>
                    <a:lnTo>
                      <a:pt x="1640" y="6359"/>
                    </a:lnTo>
                    <a:lnTo>
                      <a:pt x="1876" y="6220"/>
                    </a:lnTo>
                    <a:lnTo>
                      <a:pt x="1856" y="6186"/>
                    </a:lnTo>
                    <a:close/>
                    <a:moveTo>
                      <a:pt x="1046" y="6662"/>
                    </a:moveTo>
                    <a:lnTo>
                      <a:pt x="811" y="6801"/>
                    </a:lnTo>
                    <a:lnTo>
                      <a:pt x="829" y="6834"/>
                    </a:lnTo>
                    <a:lnTo>
                      <a:pt x="1066" y="6695"/>
                    </a:lnTo>
                    <a:lnTo>
                      <a:pt x="1046" y="6662"/>
                    </a:lnTo>
                    <a:close/>
                    <a:moveTo>
                      <a:pt x="235" y="7137"/>
                    </a:moveTo>
                    <a:lnTo>
                      <a:pt x="0" y="7277"/>
                    </a:lnTo>
                    <a:lnTo>
                      <a:pt x="20" y="7310"/>
                    </a:lnTo>
                    <a:lnTo>
                      <a:pt x="255" y="7171"/>
                    </a:lnTo>
                    <a:lnTo>
                      <a:pt x="235" y="7137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>
                <a:off x="5648775" y="1818525"/>
                <a:ext cx="4200" cy="4375"/>
              </a:xfrm>
              <a:custGeom>
                <a:rect b="b" l="l" r="r" t="t"/>
                <a:pathLst>
                  <a:path extrusionOk="0" h="175" w="168">
                    <a:moveTo>
                      <a:pt x="147" y="0"/>
                    </a:moveTo>
                    <a:lnTo>
                      <a:pt x="0" y="87"/>
                    </a:lnTo>
                    <a:lnTo>
                      <a:pt x="147" y="174"/>
                    </a:lnTo>
                    <a:lnTo>
                      <a:pt x="166" y="141"/>
                    </a:lnTo>
                    <a:lnTo>
                      <a:pt x="77" y="87"/>
                    </a:lnTo>
                    <a:lnTo>
                      <a:pt x="167" y="3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>
                <a:off x="5667775" y="1831275"/>
                <a:ext cx="93700" cy="56825"/>
              </a:xfrm>
              <a:custGeom>
                <a:rect b="b" l="l" r="r" t="t"/>
                <a:pathLst>
                  <a:path extrusionOk="0" h="2273" w="3748">
                    <a:moveTo>
                      <a:pt x="20" y="0"/>
                    </a:moveTo>
                    <a:lnTo>
                      <a:pt x="0" y="34"/>
                    </a:lnTo>
                    <a:lnTo>
                      <a:pt x="254" y="186"/>
                    </a:lnTo>
                    <a:lnTo>
                      <a:pt x="274" y="153"/>
                    </a:lnTo>
                    <a:lnTo>
                      <a:pt x="20" y="0"/>
                    </a:lnTo>
                    <a:close/>
                    <a:moveTo>
                      <a:pt x="889" y="523"/>
                    </a:moveTo>
                    <a:lnTo>
                      <a:pt x="869" y="556"/>
                    </a:lnTo>
                    <a:lnTo>
                      <a:pt x="1123" y="708"/>
                    </a:lnTo>
                    <a:lnTo>
                      <a:pt x="1143" y="675"/>
                    </a:lnTo>
                    <a:lnTo>
                      <a:pt x="889" y="523"/>
                    </a:lnTo>
                    <a:close/>
                    <a:moveTo>
                      <a:pt x="1758" y="1045"/>
                    </a:moveTo>
                    <a:lnTo>
                      <a:pt x="1737" y="1078"/>
                    </a:lnTo>
                    <a:lnTo>
                      <a:pt x="1991" y="1229"/>
                    </a:lnTo>
                    <a:lnTo>
                      <a:pt x="2011" y="1195"/>
                    </a:lnTo>
                    <a:lnTo>
                      <a:pt x="1758" y="1045"/>
                    </a:lnTo>
                    <a:close/>
                    <a:moveTo>
                      <a:pt x="2625" y="1565"/>
                    </a:moveTo>
                    <a:lnTo>
                      <a:pt x="2605" y="1598"/>
                    </a:lnTo>
                    <a:lnTo>
                      <a:pt x="2858" y="1751"/>
                    </a:lnTo>
                    <a:lnTo>
                      <a:pt x="2879" y="1717"/>
                    </a:lnTo>
                    <a:lnTo>
                      <a:pt x="2625" y="1565"/>
                    </a:lnTo>
                    <a:close/>
                    <a:moveTo>
                      <a:pt x="3493" y="2087"/>
                    </a:moveTo>
                    <a:lnTo>
                      <a:pt x="3473" y="2120"/>
                    </a:lnTo>
                    <a:lnTo>
                      <a:pt x="3727" y="2273"/>
                    </a:lnTo>
                    <a:lnTo>
                      <a:pt x="3747" y="2239"/>
                    </a:lnTo>
                    <a:lnTo>
                      <a:pt x="3493" y="2087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8"/>
              <p:cNvSpPr/>
              <p:nvPr/>
            </p:nvSpPr>
            <p:spPr>
              <a:xfrm>
                <a:off x="5776300" y="1896450"/>
                <a:ext cx="4175" cy="4375"/>
              </a:xfrm>
              <a:custGeom>
                <a:rect b="b" l="l" r="r" t="t"/>
                <a:pathLst>
                  <a:path extrusionOk="0" h="175" w="167">
                    <a:moveTo>
                      <a:pt x="21" y="1"/>
                    </a:moveTo>
                    <a:lnTo>
                      <a:pt x="1" y="34"/>
                    </a:lnTo>
                    <a:lnTo>
                      <a:pt x="91" y="88"/>
                    </a:lnTo>
                    <a:lnTo>
                      <a:pt x="1" y="141"/>
                    </a:lnTo>
                    <a:lnTo>
                      <a:pt x="21" y="175"/>
                    </a:lnTo>
                    <a:lnTo>
                      <a:pt x="166" y="89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8"/>
              <p:cNvSpPr/>
              <p:nvPr/>
            </p:nvSpPr>
            <p:spPr>
              <a:xfrm>
                <a:off x="5630175" y="1908700"/>
                <a:ext cx="131875" cy="78725"/>
              </a:xfrm>
              <a:custGeom>
                <a:rect b="b" l="l" r="r" t="t"/>
                <a:pathLst>
                  <a:path extrusionOk="0" h="3149" w="5275">
                    <a:moveTo>
                      <a:pt x="5254" y="1"/>
                    </a:moveTo>
                    <a:lnTo>
                      <a:pt x="5010" y="146"/>
                    </a:lnTo>
                    <a:lnTo>
                      <a:pt x="5031" y="179"/>
                    </a:lnTo>
                    <a:lnTo>
                      <a:pt x="5274" y="36"/>
                    </a:lnTo>
                    <a:lnTo>
                      <a:pt x="5254" y="1"/>
                    </a:lnTo>
                    <a:close/>
                    <a:moveTo>
                      <a:pt x="4419" y="497"/>
                    </a:moveTo>
                    <a:lnTo>
                      <a:pt x="4175" y="642"/>
                    </a:lnTo>
                    <a:lnTo>
                      <a:pt x="4196" y="675"/>
                    </a:lnTo>
                    <a:lnTo>
                      <a:pt x="4439" y="530"/>
                    </a:lnTo>
                    <a:lnTo>
                      <a:pt x="4419" y="497"/>
                    </a:lnTo>
                    <a:close/>
                    <a:moveTo>
                      <a:pt x="3584" y="991"/>
                    </a:moveTo>
                    <a:lnTo>
                      <a:pt x="3340" y="1136"/>
                    </a:lnTo>
                    <a:lnTo>
                      <a:pt x="3360" y="1170"/>
                    </a:lnTo>
                    <a:lnTo>
                      <a:pt x="3604" y="1025"/>
                    </a:lnTo>
                    <a:lnTo>
                      <a:pt x="3584" y="991"/>
                    </a:lnTo>
                    <a:close/>
                    <a:moveTo>
                      <a:pt x="2748" y="1486"/>
                    </a:moveTo>
                    <a:lnTo>
                      <a:pt x="2505" y="1631"/>
                    </a:lnTo>
                    <a:lnTo>
                      <a:pt x="2525" y="1664"/>
                    </a:lnTo>
                    <a:lnTo>
                      <a:pt x="2769" y="1519"/>
                    </a:lnTo>
                    <a:lnTo>
                      <a:pt x="2748" y="1486"/>
                    </a:lnTo>
                    <a:close/>
                    <a:moveTo>
                      <a:pt x="1915" y="1980"/>
                    </a:moveTo>
                    <a:lnTo>
                      <a:pt x="1671" y="2125"/>
                    </a:lnTo>
                    <a:lnTo>
                      <a:pt x="1690" y="2160"/>
                    </a:lnTo>
                    <a:lnTo>
                      <a:pt x="1933" y="2015"/>
                    </a:lnTo>
                    <a:lnTo>
                      <a:pt x="1915" y="1980"/>
                    </a:lnTo>
                    <a:close/>
                    <a:moveTo>
                      <a:pt x="1079" y="2476"/>
                    </a:moveTo>
                    <a:lnTo>
                      <a:pt x="836" y="2621"/>
                    </a:lnTo>
                    <a:lnTo>
                      <a:pt x="856" y="2654"/>
                    </a:lnTo>
                    <a:lnTo>
                      <a:pt x="1100" y="2509"/>
                    </a:lnTo>
                    <a:lnTo>
                      <a:pt x="1079" y="2476"/>
                    </a:lnTo>
                    <a:close/>
                    <a:moveTo>
                      <a:pt x="244" y="2971"/>
                    </a:moveTo>
                    <a:lnTo>
                      <a:pt x="0" y="3116"/>
                    </a:lnTo>
                    <a:lnTo>
                      <a:pt x="21" y="3149"/>
                    </a:lnTo>
                    <a:lnTo>
                      <a:pt x="264" y="3004"/>
                    </a:lnTo>
                    <a:lnTo>
                      <a:pt x="244" y="297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5611725" y="1995350"/>
                <a:ext cx="4200" cy="4350"/>
              </a:xfrm>
              <a:custGeom>
                <a:rect b="b" l="l" r="r" t="t"/>
                <a:pathLst>
                  <a:path extrusionOk="0" h="174" w="168">
                    <a:moveTo>
                      <a:pt x="147" y="0"/>
                    </a:moveTo>
                    <a:lnTo>
                      <a:pt x="0" y="86"/>
                    </a:lnTo>
                    <a:lnTo>
                      <a:pt x="148" y="173"/>
                    </a:lnTo>
                    <a:lnTo>
                      <a:pt x="167" y="138"/>
                    </a:lnTo>
                    <a:lnTo>
                      <a:pt x="79" y="86"/>
                    </a:lnTo>
                    <a:lnTo>
                      <a:pt x="167" y="34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5629625" y="2007050"/>
                <a:ext cx="308000" cy="180750"/>
              </a:xfrm>
              <a:custGeom>
                <a:rect b="b" l="l" r="r" t="t"/>
                <a:pathLst>
                  <a:path extrusionOk="0" h="7230" w="12320">
                    <a:moveTo>
                      <a:pt x="21" y="1"/>
                    </a:moveTo>
                    <a:lnTo>
                      <a:pt x="1" y="36"/>
                    </a:lnTo>
                    <a:lnTo>
                      <a:pt x="236" y="172"/>
                    </a:lnTo>
                    <a:lnTo>
                      <a:pt x="256" y="139"/>
                    </a:lnTo>
                    <a:lnTo>
                      <a:pt x="21" y="1"/>
                    </a:lnTo>
                    <a:close/>
                    <a:moveTo>
                      <a:pt x="826" y="472"/>
                    </a:moveTo>
                    <a:lnTo>
                      <a:pt x="806" y="505"/>
                    </a:lnTo>
                    <a:lnTo>
                      <a:pt x="1040" y="642"/>
                    </a:lnTo>
                    <a:lnTo>
                      <a:pt x="1059" y="608"/>
                    </a:lnTo>
                    <a:lnTo>
                      <a:pt x="826" y="472"/>
                    </a:lnTo>
                    <a:close/>
                    <a:moveTo>
                      <a:pt x="1629" y="943"/>
                    </a:moveTo>
                    <a:lnTo>
                      <a:pt x="1610" y="977"/>
                    </a:lnTo>
                    <a:lnTo>
                      <a:pt x="1844" y="1113"/>
                    </a:lnTo>
                    <a:lnTo>
                      <a:pt x="1864" y="1080"/>
                    </a:lnTo>
                    <a:lnTo>
                      <a:pt x="1629" y="943"/>
                    </a:lnTo>
                    <a:close/>
                    <a:moveTo>
                      <a:pt x="2434" y="1413"/>
                    </a:moveTo>
                    <a:lnTo>
                      <a:pt x="2414" y="1447"/>
                    </a:lnTo>
                    <a:lnTo>
                      <a:pt x="2649" y="1584"/>
                    </a:lnTo>
                    <a:lnTo>
                      <a:pt x="2669" y="1550"/>
                    </a:lnTo>
                    <a:lnTo>
                      <a:pt x="2434" y="1413"/>
                    </a:lnTo>
                    <a:close/>
                    <a:moveTo>
                      <a:pt x="3239" y="1885"/>
                    </a:moveTo>
                    <a:lnTo>
                      <a:pt x="3218" y="1918"/>
                    </a:lnTo>
                    <a:lnTo>
                      <a:pt x="3453" y="2056"/>
                    </a:lnTo>
                    <a:lnTo>
                      <a:pt x="3472" y="2021"/>
                    </a:lnTo>
                    <a:lnTo>
                      <a:pt x="3239" y="1885"/>
                    </a:lnTo>
                    <a:close/>
                    <a:moveTo>
                      <a:pt x="4042" y="2354"/>
                    </a:moveTo>
                    <a:lnTo>
                      <a:pt x="4023" y="2388"/>
                    </a:lnTo>
                    <a:lnTo>
                      <a:pt x="4257" y="2525"/>
                    </a:lnTo>
                    <a:lnTo>
                      <a:pt x="4277" y="2492"/>
                    </a:lnTo>
                    <a:lnTo>
                      <a:pt x="4042" y="2354"/>
                    </a:lnTo>
                    <a:close/>
                    <a:moveTo>
                      <a:pt x="4847" y="2824"/>
                    </a:moveTo>
                    <a:lnTo>
                      <a:pt x="4827" y="2859"/>
                    </a:lnTo>
                    <a:lnTo>
                      <a:pt x="5061" y="2995"/>
                    </a:lnTo>
                    <a:lnTo>
                      <a:pt x="5082" y="2962"/>
                    </a:lnTo>
                    <a:lnTo>
                      <a:pt x="4847" y="2824"/>
                    </a:lnTo>
                    <a:close/>
                    <a:moveTo>
                      <a:pt x="5650" y="3295"/>
                    </a:moveTo>
                    <a:lnTo>
                      <a:pt x="5631" y="3329"/>
                    </a:lnTo>
                    <a:lnTo>
                      <a:pt x="5866" y="3467"/>
                    </a:lnTo>
                    <a:lnTo>
                      <a:pt x="5885" y="3432"/>
                    </a:lnTo>
                    <a:lnTo>
                      <a:pt x="5650" y="3295"/>
                    </a:lnTo>
                    <a:close/>
                    <a:moveTo>
                      <a:pt x="6455" y="3765"/>
                    </a:moveTo>
                    <a:lnTo>
                      <a:pt x="6435" y="3799"/>
                    </a:lnTo>
                    <a:lnTo>
                      <a:pt x="6670" y="3936"/>
                    </a:lnTo>
                    <a:lnTo>
                      <a:pt x="6690" y="3903"/>
                    </a:lnTo>
                    <a:lnTo>
                      <a:pt x="6455" y="3765"/>
                    </a:lnTo>
                    <a:close/>
                    <a:moveTo>
                      <a:pt x="7260" y="4235"/>
                    </a:moveTo>
                    <a:lnTo>
                      <a:pt x="7239" y="4270"/>
                    </a:lnTo>
                    <a:lnTo>
                      <a:pt x="7474" y="4406"/>
                    </a:lnTo>
                    <a:lnTo>
                      <a:pt x="7493" y="4373"/>
                    </a:lnTo>
                    <a:lnTo>
                      <a:pt x="7260" y="4235"/>
                    </a:lnTo>
                    <a:close/>
                    <a:moveTo>
                      <a:pt x="8063" y="4706"/>
                    </a:moveTo>
                    <a:lnTo>
                      <a:pt x="8044" y="4740"/>
                    </a:lnTo>
                    <a:lnTo>
                      <a:pt x="8278" y="4876"/>
                    </a:lnTo>
                    <a:lnTo>
                      <a:pt x="8298" y="4843"/>
                    </a:lnTo>
                    <a:lnTo>
                      <a:pt x="8063" y="4706"/>
                    </a:lnTo>
                    <a:close/>
                    <a:moveTo>
                      <a:pt x="8868" y="5178"/>
                    </a:moveTo>
                    <a:lnTo>
                      <a:pt x="8848" y="5211"/>
                    </a:lnTo>
                    <a:lnTo>
                      <a:pt x="9083" y="5347"/>
                    </a:lnTo>
                    <a:lnTo>
                      <a:pt x="9101" y="5314"/>
                    </a:lnTo>
                    <a:lnTo>
                      <a:pt x="8868" y="5178"/>
                    </a:lnTo>
                    <a:close/>
                    <a:moveTo>
                      <a:pt x="9673" y="5646"/>
                    </a:moveTo>
                    <a:lnTo>
                      <a:pt x="9652" y="5679"/>
                    </a:lnTo>
                    <a:lnTo>
                      <a:pt x="9887" y="5817"/>
                    </a:lnTo>
                    <a:lnTo>
                      <a:pt x="9906" y="5784"/>
                    </a:lnTo>
                    <a:lnTo>
                      <a:pt x="9673" y="5646"/>
                    </a:lnTo>
                    <a:close/>
                    <a:moveTo>
                      <a:pt x="10476" y="6116"/>
                    </a:moveTo>
                    <a:lnTo>
                      <a:pt x="10457" y="6151"/>
                    </a:lnTo>
                    <a:lnTo>
                      <a:pt x="10691" y="6287"/>
                    </a:lnTo>
                    <a:lnTo>
                      <a:pt x="10711" y="6254"/>
                    </a:lnTo>
                    <a:lnTo>
                      <a:pt x="10476" y="6116"/>
                    </a:lnTo>
                    <a:close/>
                    <a:moveTo>
                      <a:pt x="11281" y="6587"/>
                    </a:moveTo>
                    <a:lnTo>
                      <a:pt x="11261" y="6620"/>
                    </a:lnTo>
                    <a:lnTo>
                      <a:pt x="11495" y="6758"/>
                    </a:lnTo>
                    <a:lnTo>
                      <a:pt x="11516" y="6723"/>
                    </a:lnTo>
                    <a:lnTo>
                      <a:pt x="11281" y="6587"/>
                    </a:lnTo>
                    <a:close/>
                    <a:moveTo>
                      <a:pt x="12086" y="7058"/>
                    </a:moveTo>
                    <a:lnTo>
                      <a:pt x="12065" y="7092"/>
                    </a:lnTo>
                    <a:lnTo>
                      <a:pt x="12300" y="7229"/>
                    </a:lnTo>
                    <a:lnTo>
                      <a:pt x="12319" y="7195"/>
                    </a:lnTo>
                    <a:lnTo>
                      <a:pt x="12086" y="7058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5739475" y="1883450"/>
                <a:ext cx="750" cy="18000"/>
              </a:xfrm>
              <a:custGeom>
                <a:rect b="b" l="l" r="r" t="t"/>
                <a:pathLst>
                  <a:path extrusionOk="0" h="720" w="30">
                    <a:moveTo>
                      <a:pt x="0" y="0"/>
                    </a:moveTo>
                    <a:lnTo>
                      <a:pt x="0" y="702"/>
                    </a:lnTo>
                    <a:lnTo>
                      <a:pt x="29" y="719"/>
                    </a:lnTo>
                    <a:lnTo>
                      <a:pt x="29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5740200" y="1883450"/>
                <a:ext cx="750" cy="18000"/>
              </a:xfrm>
              <a:custGeom>
                <a:rect b="b" l="l" r="r" t="t"/>
                <a:pathLst>
                  <a:path extrusionOk="0" h="720" w="30">
                    <a:moveTo>
                      <a:pt x="29" y="0"/>
                    </a:moveTo>
                    <a:lnTo>
                      <a:pt x="0" y="16"/>
                    </a:lnTo>
                    <a:lnTo>
                      <a:pt x="0" y="719"/>
                    </a:lnTo>
                    <a:lnTo>
                      <a:pt x="29" y="70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5737975" y="1876450"/>
                <a:ext cx="2275" cy="8425"/>
              </a:xfrm>
              <a:custGeom>
                <a:rect b="b" l="l" r="r" t="t"/>
                <a:pathLst>
                  <a:path extrusionOk="0" h="337" w="91">
                    <a:moveTo>
                      <a:pt x="2" y="0"/>
                    </a:moveTo>
                    <a:lnTo>
                      <a:pt x="1" y="286"/>
                    </a:lnTo>
                    <a:lnTo>
                      <a:pt x="89" y="337"/>
                    </a:lnTo>
                    <a:lnTo>
                      <a:pt x="91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5740200" y="1876450"/>
                <a:ext cx="2225" cy="8425"/>
              </a:xfrm>
              <a:custGeom>
                <a:rect b="b" l="l" r="r" t="t"/>
                <a:pathLst>
                  <a:path extrusionOk="0" h="337" w="89">
                    <a:moveTo>
                      <a:pt x="89" y="0"/>
                    </a:moveTo>
                    <a:lnTo>
                      <a:pt x="2" y="51"/>
                    </a:lnTo>
                    <a:lnTo>
                      <a:pt x="0" y="337"/>
                    </a:lnTo>
                    <a:lnTo>
                      <a:pt x="89" y="286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5738025" y="1875175"/>
                <a:ext cx="4400" cy="2575"/>
              </a:xfrm>
              <a:custGeom>
                <a:rect b="b" l="l" r="r" t="t"/>
                <a:pathLst>
                  <a:path extrusionOk="0" h="103" w="176">
                    <a:moveTo>
                      <a:pt x="87" y="1"/>
                    </a:moveTo>
                    <a:lnTo>
                      <a:pt x="0" y="51"/>
                    </a:lnTo>
                    <a:lnTo>
                      <a:pt x="89" y="102"/>
                    </a:lnTo>
                    <a:lnTo>
                      <a:pt x="176" y="51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8"/>
              <p:cNvSpPr/>
              <p:nvPr/>
            </p:nvSpPr>
            <p:spPr>
              <a:xfrm>
                <a:off x="5740775" y="1882325"/>
                <a:ext cx="1075" cy="1375"/>
              </a:xfrm>
              <a:custGeom>
                <a:rect b="b" l="l" r="r" t="t"/>
                <a:pathLst>
                  <a:path extrusionOk="0" h="55" w="43">
                    <a:moveTo>
                      <a:pt x="31" y="1"/>
                    </a:moveTo>
                    <a:cubicBezTo>
                      <a:pt x="29" y="1"/>
                      <a:pt x="26" y="1"/>
                      <a:pt x="22" y="3"/>
                    </a:cubicBezTo>
                    <a:cubicBezTo>
                      <a:pt x="9" y="12"/>
                      <a:pt x="2" y="25"/>
                      <a:pt x="1" y="39"/>
                    </a:cubicBezTo>
                    <a:cubicBezTo>
                      <a:pt x="1" y="50"/>
                      <a:pt x="6" y="55"/>
                      <a:pt x="13" y="55"/>
                    </a:cubicBezTo>
                    <a:cubicBezTo>
                      <a:pt x="16" y="55"/>
                      <a:pt x="19" y="54"/>
                      <a:pt x="22" y="52"/>
                    </a:cubicBezTo>
                    <a:cubicBezTo>
                      <a:pt x="34" y="44"/>
                      <a:pt x="43" y="31"/>
                      <a:pt x="43" y="16"/>
                    </a:cubicBezTo>
                    <a:cubicBezTo>
                      <a:pt x="43" y="6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8"/>
              <p:cNvSpPr/>
              <p:nvPr/>
            </p:nvSpPr>
            <p:spPr>
              <a:xfrm>
                <a:off x="5740775" y="1880100"/>
                <a:ext cx="1075" cy="1375"/>
              </a:xfrm>
              <a:custGeom>
                <a:rect b="b" l="l" r="r" t="t"/>
                <a:pathLst>
                  <a:path extrusionOk="0" h="55" w="43">
                    <a:moveTo>
                      <a:pt x="32" y="0"/>
                    </a:moveTo>
                    <a:cubicBezTo>
                      <a:pt x="29" y="0"/>
                      <a:pt x="26" y="1"/>
                      <a:pt x="22" y="4"/>
                    </a:cubicBezTo>
                    <a:cubicBezTo>
                      <a:pt x="9" y="11"/>
                      <a:pt x="2" y="25"/>
                      <a:pt x="1" y="40"/>
                    </a:cubicBezTo>
                    <a:cubicBezTo>
                      <a:pt x="1" y="49"/>
                      <a:pt x="6" y="55"/>
                      <a:pt x="13" y="55"/>
                    </a:cubicBezTo>
                    <a:cubicBezTo>
                      <a:pt x="16" y="55"/>
                      <a:pt x="19" y="54"/>
                      <a:pt x="22" y="51"/>
                    </a:cubicBezTo>
                    <a:cubicBezTo>
                      <a:pt x="34" y="44"/>
                      <a:pt x="43" y="30"/>
                      <a:pt x="43" y="15"/>
                    </a:cubicBezTo>
                    <a:cubicBezTo>
                      <a:pt x="43" y="6"/>
                      <a:pt x="38" y="0"/>
                      <a:pt x="32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8"/>
              <p:cNvSpPr/>
              <p:nvPr/>
            </p:nvSpPr>
            <p:spPr>
              <a:xfrm>
                <a:off x="5740775" y="1877950"/>
                <a:ext cx="1075" cy="1375"/>
              </a:xfrm>
              <a:custGeom>
                <a:rect b="b" l="l" r="r" t="t"/>
                <a:pathLst>
                  <a:path extrusionOk="0" h="55" w="43">
                    <a:moveTo>
                      <a:pt x="32" y="1"/>
                    </a:moveTo>
                    <a:cubicBezTo>
                      <a:pt x="29" y="1"/>
                      <a:pt x="26" y="2"/>
                      <a:pt x="22" y="4"/>
                    </a:cubicBezTo>
                    <a:cubicBezTo>
                      <a:pt x="9" y="11"/>
                      <a:pt x="2" y="24"/>
                      <a:pt x="1" y="40"/>
                    </a:cubicBezTo>
                    <a:cubicBezTo>
                      <a:pt x="1" y="50"/>
                      <a:pt x="6" y="54"/>
                      <a:pt x="13" y="54"/>
                    </a:cubicBezTo>
                    <a:cubicBezTo>
                      <a:pt x="16" y="54"/>
                      <a:pt x="19" y="54"/>
                      <a:pt x="22" y="52"/>
                    </a:cubicBezTo>
                    <a:cubicBezTo>
                      <a:pt x="34" y="43"/>
                      <a:pt x="41" y="30"/>
                      <a:pt x="43" y="16"/>
                    </a:cubicBezTo>
                    <a:cubicBezTo>
                      <a:pt x="43" y="7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8"/>
              <p:cNvSpPr/>
              <p:nvPr/>
            </p:nvSpPr>
            <p:spPr>
              <a:xfrm>
                <a:off x="5615175" y="2008300"/>
                <a:ext cx="775" cy="18000"/>
              </a:xfrm>
              <a:custGeom>
                <a:rect b="b" l="l" r="r" t="t"/>
                <a:pathLst>
                  <a:path extrusionOk="0" h="720" w="31">
                    <a:moveTo>
                      <a:pt x="0" y="0"/>
                    </a:moveTo>
                    <a:lnTo>
                      <a:pt x="0" y="703"/>
                    </a:lnTo>
                    <a:lnTo>
                      <a:pt x="29" y="719"/>
                    </a:lnTo>
                    <a:lnTo>
                      <a:pt x="31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8"/>
              <p:cNvSpPr/>
              <p:nvPr/>
            </p:nvSpPr>
            <p:spPr>
              <a:xfrm>
                <a:off x="5615900" y="2008300"/>
                <a:ext cx="775" cy="18000"/>
              </a:xfrm>
              <a:custGeom>
                <a:rect b="b" l="l" r="r" t="t"/>
                <a:pathLst>
                  <a:path extrusionOk="0" h="720" w="31">
                    <a:moveTo>
                      <a:pt x="31" y="0"/>
                    </a:moveTo>
                    <a:lnTo>
                      <a:pt x="2" y="18"/>
                    </a:lnTo>
                    <a:lnTo>
                      <a:pt x="0" y="719"/>
                    </a:lnTo>
                    <a:lnTo>
                      <a:pt x="29" y="70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8"/>
              <p:cNvSpPr/>
              <p:nvPr/>
            </p:nvSpPr>
            <p:spPr>
              <a:xfrm>
                <a:off x="5613725" y="2001325"/>
                <a:ext cx="2225" cy="8400"/>
              </a:xfrm>
              <a:custGeom>
                <a:rect b="b" l="l" r="r" t="t"/>
                <a:pathLst>
                  <a:path extrusionOk="0" h="336" w="89">
                    <a:moveTo>
                      <a:pt x="0" y="1"/>
                    </a:moveTo>
                    <a:lnTo>
                      <a:pt x="0" y="285"/>
                    </a:lnTo>
                    <a:lnTo>
                      <a:pt x="87" y="336"/>
                    </a:lnTo>
                    <a:lnTo>
                      <a:pt x="89" y="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8"/>
              <p:cNvSpPr/>
              <p:nvPr/>
            </p:nvSpPr>
            <p:spPr>
              <a:xfrm>
                <a:off x="5615900" y="2001325"/>
                <a:ext cx="2225" cy="8400"/>
              </a:xfrm>
              <a:custGeom>
                <a:rect b="b" l="l" r="r" t="t"/>
                <a:pathLst>
                  <a:path extrusionOk="0" h="336" w="89">
                    <a:moveTo>
                      <a:pt x="89" y="1"/>
                    </a:moveTo>
                    <a:lnTo>
                      <a:pt x="2" y="52"/>
                    </a:lnTo>
                    <a:lnTo>
                      <a:pt x="0" y="336"/>
                    </a:lnTo>
                    <a:lnTo>
                      <a:pt x="89" y="285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8"/>
              <p:cNvSpPr/>
              <p:nvPr/>
            </p:nvSpPr>
            <p:spPr>
              <a:xfrm>
                <a:off x="5613725" y="2000025"/>
                <a:ext cx="4400" cy="2600"/>
              </a:xfrm>
              <a:custGeom>
                <a:rect b="b" l="l" r="r" t="t"/>
                <a:pathLst>
                  <a:path extrusionOk="0" h="104" w="176">
                    <a:moveTo>
                      <a:pt x="89" y="1"/>
                    </a:moveTo>
                    <a:lnTo>
                      <a:pt x="0" y="53"/>
                    </a:lnTo>
                    <a:lnTo>
                      <a:pt x="89" y="104"/>
                    </a:lnTo>
                    <a:lnTo>
                      <a:pt x="176" y="53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5616500" y="2007200"/>
                <a:ext cx="1075" cy="1350"/>
              </a:xfrm>
              <a:custGeom>
                <a:rect b="b" l="l" r="r" t="t"/>
                <a:pathLst>
                  <a:path extrusionOk="0" h="54" w="43">
                    <a:moveTo>
                      <a:pt x="31" y="0"/>
                    </a:moveTo>
                    <a:cubicBezTo>
                      <a:pt x="28" y="0"/>
                      <a:pt x="25" y="1"/>
                      <a:pt x="21" y="4"/>
                    </a:cubicBezTo>
                    <a:cubicBezTo>
                      <a:pt x="8" y="11"/>
                      <a:pt x="1" y="24"/>
                      <a:pt x="1" y="40"/>
                    </a:cubicBezTo>
                    <a:cubicBezTo>
                      <a:pt x="1" y="49"/>
                      <a:pt x="5" y="54"/>
                      <a:pt x="12" y="54"/>
                    </a:cubicBezTo>
                    <a:cubicBezTo>
                      <a:pt x="15" y="54"/>
                      <a:pt x="18" y="53"/>
                      <a:pt x="21" y="51"/>
                    </a:cubicBezTo>
                    <a:cubicBezTo>
                      <a:pt x="34" y="43"/>
                      <a:pt x="41" y="30"/>
                      <a:pt x="43" y="15"/>
                    </a:cubicBezTo>
                    <a:cubicBezTo>
                      <a:pt x="43" y="6"/>
                      <a:pt x="38" y="0"/>
                      <a:pt x="31" y="0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5616475" y="2004975"/>
                <a:ext cx="1075" cy="1375"/>
              </a:xfrm>
              <a:custGeom>
                <a:rect b="b" l="l" r="r" t="t"/>
                <a:pathLst>
                  <a:path extrusionOk="0" h="55" w="43">
                    <a:moveTo>
                      <a:pt x="32" y="1"/>
                    </a:moveTo>
                    <a:cubicBezTo>
                      <a:pt x="29" y="1"/>
                      <a:pt x="26" y="2"/>
                      <a:pt x="22" y="4"/>
                    </a:cubicBezTo>
                    <a:cubicBezTo>
                      <a:pt x="9" y="11"/>
                      <a:pt x="2" y="24"/>
                      <a:pt x="0" y="39"/>
                    </a:cubicBezTo>
                    <a:cubicBezTo>
                      <a:pt x="0" y="49"/>
                      <a:pt x="6" y="54"/>
                      <a:pt x="13" y="54"/>
                    </a:cubicBezTo>
                    <a:cubicBezTo>
                      <a:pt x="16" y="54"/>
                      <a:pt x="19" y="54"/>
                      <a:pt x="22" y="52"/>
                    </a:cubicBezTo>
                    <a:cubicBezTo>
                      <a:pt x="34" y="43"/>
                      <a:pt x="42" y="30"/>
                      <a:pt x="42" y="16"/>
                    </a:cubicBezTo>
                    <a:cubicBezTo>
                      <a:pt x="42" y="7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>
                <a:off x="5616475" y="2002825"/>
                <a:ext cx="1075" cy="1375"/>
              </a:xfrm>
              <a:custGeom>
                <a:rect b="b" l="l" r="r" t="t"/>
                <a:pathLst>
                  <a:path extrusionOk="0" h="55" w="43">
                    <a:moveTo>
                      <a:pt x="31" y="1"/>
                    </a:moveTo>
                    <a:cubicBezTo>
                      <a:pt x="29" y="1"/>
                      <a:pt x="25" y="1"/>
                      <a:pt x="22" y="3"/>
                    </a:cubicBezTo>
                    <a:cubicBezTo>
                      <a:pt x="9" y="12"/>
                      <a:pt x="2" y="25"/>
                      <a:pt x="0" y="39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15" y="54"/>
                      <a:pt x="19" y="53"/>
                      <a:pt x="22" y="51"/>
                    </a:cubicBezTo>
                    <a:cubicBezTo>
                      <a:pt x="34" y="44"/>
                      <a:pt x="42" y="31"/>
                      <a:pt x="42" y="15"/>
                    </a:cubicBezTo>
                    <a:cubicBezTo>
                      <a:pt x="42" y="5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>
                <a:off x="5681825" y="2032325"/>
                <a:ext cx="25725" cy="14900"/>
              </a:xfrm>
              <a:custGeom>
                <a:rect b="b" l="l" r="r" t="t"/>
                <a:pathLst>
                  <a:path extrusionOk="0" h="596" w="1029">
                    <a:moveTo>
                      <a:pt x="708" y="1"/>
                    </a:moveTo>
                    <a:lnTo>
                      <a:pt x="1" y="408"/>
                    </a:lnTo>
                    <a:lnTo>
                      <a:pt x="326" y="595"/>
                    </a:lnTo>
                    <a:lnTo>
                      <a:pt x="1029" y="186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8"/>
              <p:cNvSpPr/>
              <p:nvPr/>
            </p:nvSpPr>
            <p:spPr>
              <a:xfrm>
                <a:off x="5643075" y="2010550"/>
                <a:ext cx="22425" cy="12925"/>
              </a:xfrm>
              <a:custGeom>
                <a:rect b="b" l="l" r="r" t="t"/>
                <a:pathLst>
                  <a:path extrusionOk="0" h="517" w="897">
                    <a:moveTo>
                      <a:pt x="679" y="0"/>
                    </a:moveTo>
                    <a:lnTo>
                      <a:pt x="1" y="383"/>
                    </a:lnTo>
                    <a:lnTo>
                      <a:pt x="230" y="516"/>
                    </a:lnTo>
                    <a:lnTo>
                      <a:pt x="897" y="125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8"/>
              <p:cNvSpPr/>
              <p:nvPr/>
            </p:nvSpPr>
            <p:spPr>
              <a:xfrm>
                <a:off x="5652350" y="2012175"/>
                <a:ext cx="43750" cy="25325"/>
              </a:xfrm>
              <a:custGeom>
                <a:rect b="b" l="l" r="r" t="t"/>
                <a:pathLst>
                  <a:path extrusionOk="0" h="1013" w="1750">
                    <a:moveTo>
                      <a:pt x="704" y="0"/>
                    </a:moveTo>
                    <a:lnTo>
                      <a:pt x="1" y="409"/>
                    </a:lnTo>
                    <a:lnTo>
                      <a:pt x="1046" y="1012"/>
                    </a:lnTo>
                    <a:lnTo>
                      <a:pt x="1750" y="604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8"/>
              <p:cNvSpPr/>
              <p:nvPr/>
            </p:nvSpPr>
            <p:spPr>
              <a:xfrm>
                <a:off x="5678500" y="2027250"/>
                <a:ext cx="21075" cy="15250"/>
              </a:xfrm>
              <a:custGeom>
                <a:rect b="b" l="l" r="r" t="t"/>
                <a:pathLst>
                  <a:path extrusionOk="0" h="610" w="843">
                    <a:moveTo>
                      <a:pt x="704" y="1"/>
                    </a:moveTo>
                    <a:lnTo>
                      <a:pt x="0" y="409"/>
                    </a:lnTo>
                    <a:lnTo>
                      <a:pt x="138" y="610"/>
                    </a:lnTo>
                    <a:lnTo>
                      <a:pt x="843" y="204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8"/>
              <p:cNvSpPr/>
              <p:nvPr/>
            </p:nvSpPr>
            <p:spPr>
              <a:xfrm>
                <a:off x="5647675" y="2022400"/>
                <a:ext cx="34475" cy="20350"/>
              </a:xfrm>
              <a:custGeom>
                <a:rect b="b" l="l" r="r" t="t"/>
                <a:pathLst>
                  <a:path extrusionOk="0" h="814" w="1379">
                    <a:moveTo>
                      <a:pt x="188" y="0"/>
                    </a:moveTo>
                    <a:lnTo>
                      <a:pt x="1" y="54"/>
                    </a:lnTo>
                    <a:lnTo>
                      <a:pt x="1378" y="814"/>
                    </a:lnTo>
                    <a:lnTo>
                      <a:pt x="1233" y="603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>
                <a:off x="5647675" y="2012350"/>
                <a:ext cx="22175" cy="11400"/>
              </a:xfrm>
              <a:custGeom>
                <a:rect b="b" l="l" r="r" t="t"/>
                <a:pathLst>
                  <a:path extrusionOk="0" h="456" w="887">
                    <a:moveTo>
                      <a:pt x="887" y="1"/>
                    </a:moveTo>
                    <a:lnTo>
                      <a:pt x="706" y="56"/>
                    </a:lnTo>
                    <a:lnTo>
                      <a:pt x="1" y="456"/>
                    </a:lnTo>
                    <a:lnTo>
                      <a:pt x="1" y="456"/>
                    </a:lnTo>
                    <a:lnTo>
                      <a:pt x="188" y="402"/>
                    </a:ln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>
                <a:off x="5643075" y="2020100"/>
                <a:ext cx="46900" cy="33450"/>
              </a:xfrm>
              <a:custGeom>
                <a:rect b="b" l="l" r="r" t="t"/>
                <a:pathLst>
                  <a:path extrusionOk="0" h="1338" w="1876">
                    <a:moveTo>
                      <a:pt x="1" y="1"/>
                    </a:moveTo>
                    <a:lnTo>
                      <a:pt x="1" y="255"/>
                    </a:lnTo>
                    <a:lnTo>
                      <a:pt x="1874" y="1338"/>
                    </a:lnTo>
                    <a:lnTo>
                      <a:pt x="1876" y="10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8"/>
              <p:cNvSpPr/>
              <p:nvPr/>
            </p:nvSpPr>
            <p:spPr>
              <a:xfrm>
                <a:off x="5689925" y="2036975"/>
                <a:ext cx="17600" cy="16575"/>
              </a:xfrm>
              <a:custGeom>
                <a:rect b="b" l="l" r="r" t="t"/>
                <a:pathLst>
                  <a:path extrusionOk="0" h="663" w="704">
                    <a:moveTo>
                      <a:pt x="703" y="0"/>
                    </a:moveTo>
                    <a:lnTo>
                      <a:pt x="2" y="409"/>
                    </a:lnTo>
                    <a:lnTo>
                      <a:pt x="0" y="663"/>
                    </a:lnTo>
                    <a:lnTo>
                      <a:pt x="703" y="252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8"/>
              <p:cNvSpPr/>
              <p:nvPr/>
            </p:nvSpPr>
            <p:spPr>
              <a:xfrm>
                <a:off x="5671600" y="2041975"/>
                <a:ext cx="2925" cy="825"/>
              </a:xfrm>
              <a:custGeom>
                <a:rect b="b" l="l" r="r" t="t"/>
                <a:pathLst>
                  <a:path extrusionOk="0" h="33" w="117">
                    <a:moveTo>
                      <a:pt x="58" y="1"/>
                    </a:moveTo>
                    <a:cubicBezTo>
                      <a:pt x="46" y="1"/>
                      <a:pt x="34" y="3"/>
                      <a:pt x="24" y="9"/>
                    </a:cubicBezTo>
                    <a:lnTo>
                      <a:pt x="1" y="22"/>
                    </a:lnTo>
                    <a:cubicBezTo>
                      <a:pt x="11" y="17"/>
                      <a:pt x="22" y="14"/>
                      <a:pt x="35" y="14"/>
                    </a:cubicBezTo>
                    <a:cubicBezTo>
                      <a:pt x="52" y="14"/>
                      <a:pt x="73" y="19"/>
                      <a:pt x="94" y="32"/>
                    </a:cubicBezTo>
                    <a:lnTo>
                      <a:pt x="117" y="18"/>
                    </a:lnTo>
                    <a:cubicBezTo>
                      <a:pt x="96" y="6"/>
                      <a:pt x="76" y="1"/>
                      <a:pt x="58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>
                <a:off x="5673925" y="2042400"/>
                <a:ext cx="3900" cy="8175"/>
              </a:xfrm>
              <a:custGeom>
                <a:rect b="b" l="l" r="r" t="t"/>
                <a:pathLst>
                  <a:path extrusionOk="0" h="327" w="156">
                    <a:moveTo>
                      <a:pt x="24" y="1"/>
                    </a:moveTo>
                    <a:lnTo>
                      <a:pt x="1" y="15"/>
                    </a:lnTo>
                    <a:cubicBezTo>
                      <a:pt x="79" y="64"/>
                      <a:pt x="127" y="150"/>
                      <a:pt x="133" y="241"/>
                    </a:cubicBezTo>
                    <a:cubicBezTo>
                      <a:pt x="133" y="282"/>
                      <a:pt x="119" y="310"/>
                      <a:pt x="97" y="325"/>
                    </a:cubicBezTo>
                    <a:lnTo>
                      <a:pt x="97" y="325"/>
                    </a:lnTo>
                    <a:lnTo>
                      <a:pt x="117" y="312"/>
                    </a:lnTo>
                    <a:cubicBezTo>
                      <a:pt x="141" y="299"/>
                      <a:pt x="156" y="270"/>
                      <a:pt x="156" y="228"/>
                    </a:cubicBezTo>
                    <a:cubicBezTo>
                      <a:pt x="150" y="136"/>
                      <a:pt x="102" y="51"/>
                      <a:pt x="24" y="1"/>
                    </a:cubicBezTo>
                    <a:close/>
                    <a:moveTo>
                      <a:pt x="97" y="325"/>
                    </a:moveTo>
                    <a:lnTo>
                      <a:pt x="94" y="327"/>
                    </a:lnTo>
                    <a:cubicBezTo>
                      <a:pt x="95" y="326"/>
                      <a:pt x="96" y="326"/>
                      <a:pt x="97" y="325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8"/>
              <p:cNvSpPr/>
              <p:nvPr/>
            </p:nvSpPr>
            <p:spPr>
              <a:xfrm>
                <a:off x="5670625" y="2042325"/>
                <a:ext cx="6625" cy="8450"/>
              </a:xfrm>
              <a:custGeom>
                <a:rect b="b" l="l" r="r" t="t"/>
                <a:pathLst>
                  <a:path extrusionOk="0" h="338" w="265">
                    <a:moveTo>
                      <a:pt x="74" y="0"/>
                    </a:moveTo>
                    <a:cubicBezTo>
                      <a:pt x="31" y="0"/>
                      <a:pt x="2" y="34"/>
                      <a:pt x="1" y="94"/>
                    </a:cubicBezTo>
                    <a:cubicBezTo>
                      <a:pt x="7" y="185"/>
                      <a:pt x="54" y="269"/>
                      <a:pt x="133" y="320"/>
                    </a:cubicBezTo>
                    <a:cubicBezTo>
                      <a:pt x="154" y="332"/>
                      <a:pt x="174" y="338"/>
                      <a:pt x="192" y="338"/>
                    </a:cubicBezTo>
                    <a:cubicBezTo>
                      <a:pt x="235" y="338"/>
                      <a:pt x="265" y="304"/>
                      <a:pt x="265" y="244"/>
                    </a:cubicBezTo>
                    <a:cubicBezTo>
                      <a:pt x="259" y="153"/>
                      <a:pt x="211" y="67"/>
                      <a:pt x="133" y="18"/>
                    </a:cubicBezTo>
                    <a:cubicBezTo>
                      <a:pt x="111" y="6"/>
                      <a:pt x="91" y="0"/>
                      <a:pt x="74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8"/>
              <p:cNvSpPr/>
              <p:nvPr/>
            </p:nvSpPr>
            <p:spPr>
              <a:xfrm>
                <a:off x="5649600" y="2028850"/>
                <a:ext cx="2975" cy="825"/>
              </a:xfrm>
              <a:custGeom>
                <a:rect b="b" l="l" r="r" t="t"/>
                <a:pathLst>
                  <a:path extrusionOk="0" h="33" w="119">
                    <a:moveTo>
                      <a:pt x="58" y="1"/>
                    </a:moveTo>
                    <a:cubicBezTo>
                      <a:pt x="45" y="1"/>
                      <a:pt x="34" y="4"/>
                      <a:pt x="24" y="9"/>
                    </a:cubicBezTo>
                    <a:lnTo>
                      <a:pt x="1" y="22"/>
                    </a:lnTo>
                    <a:cubicBezTo>
                      <a:pt x="11" y="17"/>
                      <a:pt x="23" y="14"/>
                      <a:pt x="36" y="14"/>
                    </a:cubicBezTo>
                    <a:cubicBezTo>
                      <a:pt x="54" y="14"/>
                      <a:pt x="74" y="20"/>
                      <a:pt x="95" y="32"/>
                    </a:cubicBezTo>
                    <a:lnTo>
                      <a:pt x="118" y="18"/>
                    </a:lnTo>
                    <a:cubicBezTo>
                      <a:pt x="96" y="6"/>
                      <a:pt x="76" y="1"/>
                      <a:pt x="58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8"/>
              <p:cNvSpPr/>
              <p:nvPr/>
            </p:nvSpPr>
            <p:spPr>
              <a:xfrm>
                <a:off x="5651950" y="2029275"/>
                <a:ext cx="3875" cy="8200"/>
              </a:xfrm>
              <a:custGeom>
                <a:rect b="b" l="l" r="r" t="t"/>
                <a:pathLst>
                  <a:path extrusionOk="0" h="328" w="155">
                    <a:moveTo>
                      <a:pt x="24" y="1"/>
                    </a:moveTo>
                    <a:lnTo>
                      <a:pt x="1" y="15"/>
                    </a:lnTo>
                    <a:cubicBezTo>
                      <a:pt x="78" y="65"/>
                      <a:pt x="127" y="150"/>
                      <a:pt x="131" y="241"/>
                    </a:cubicBezTo>
                    <a:cubicBezTo>
                      <a:pt x="131" y="284"/>
                      <a:pt x="117" y="313"/>
                      <a:pt x="94" y="327"/>
                    </a:cubicBezTo>
                    <a:lnTo>
                      <a:pt x="117" y="313"/>
                    </a:lnTo>
                    <a:cubicBezTo>
                      <a:pt x="140" y="299"/>
                      <a:pt x="155" y="270"/>
                      <a:pt x="155" y="228"/>
                    </a:cubicBezTo>
                    <a:cubicBezTo>
                      <a:pt x="150" y="136"/>
                      <a:pt x="101" y="52"/>
                      <a:pt x="24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8"/>
              <p:cNvSpPr/>
              <p:nvPr/>
            </p:nvSpPr>
            <p:spPr>
              <a:xfrm>
                <a:off x="5648675" y="2029200"/>
                <a:ext cx="6575" cy="8475"/>
              </a:xfrm>
              <a:custGeom>
                <a:rect b="b" l="l" r="r" t="t"/>
                <a:pathLst>
                  <a:path extrusionOk="0" h="339" w="263">
                    <a:moveTo>
                      <a:pt x="73" y="0"/>
                    </a:moveTo>
                    <a:cubicBezTo>
                      <a:pt x="30" y="0"/>
                      <a:pt x="0" y="34"/>
                      <a:pt x="0" y="94"/>
                    </a:cubicBezTo>
                    <a:cubicBezTo>
                      <a:pt x="4" y="185"/>
                      <a:pt x="54" y="269"/>
                      <a:pt x="131" y="320"/>
                    </a:cubicBezTo>
                    <a:cubicBezTo>
                      <a:pt x="152" y="332"/>
                      <a:pt x="172" y="338"/>
                      <a:pt x="190" y="338"/>
                    </a:cubicBezTo>
                    <a:cubicBezTo>
                      <a:pt x="233" y="338"/>
                      <a:pt x="262" y="304"/>
                      <a:pt x="262" y="244"/>
                    </a:cubicBezTo>
                    <a:cubicBezTo>
                      <a:pt x="258" y="153"/>
                      <a:pt x="209" y="68"/>
                      <a:pt x="132" y="18"/>
                    </a:cubicBezTo>
                    <a:cubicBezTo>
                      <a:pt x="111" y="6"/>
                      <a:pt x="91" y="0"/>
                      <a:pt x="73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8"/>
              <p:cNvSpPr/>
              <p:nvPr/>
            </p:nvSpPr>
            <p:spPr>
              <a:xfrm>
                <a:off x="5655650" y="1986175"/>
                <a:ext cx="800" cy="18000"/>
              </a:xfrm>
              <a:custGeom>
                <a:rect b="b" l="l" r="r" t="t"/>
                <a:pathLst>
                  <a:path extrusionOk="0" h="720" w="32">
                    <a:moveTo>
                      <a:pt x="2" y="1"/>
                    </a:moveTo>
                    <a:lnTo>
                      <a:pt x="1" y="704"/>
                    </a:lnTo>
                    <a:lnTo>
                      <a:pt x="31" y="720"/>
                    </a:lnTo>
                    <a:lnTo>
                      <a:pt x="31" y="18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8"/>
              <p:cNvSpPr/>
              <p:nvPr/>
            </p:nvSpPr>
            <p:spPr>
              <a:xfrm>
                <a:off x="5656425" y="1986175"/>
                <a:ext cx="750" cy="18000"/>
              </a:xfrm>
              <a:custGeom>
                <a:rect b="b" l="l" r="r" t="t"/>
                <a:pathLst>
                  <a:path extrusionOk="0" h="720" w="30">
                    <a:moveTo>
                      <a:pt x="29" y="1"/>
                    </a:moveTo>
                    <a:lnTo>
                      <a:pt x="0" y="18"/>
                    </a:lnTo>
                    <a:lnTo>
                      <a:pt x="0" y="720"/>
                    </a:lnTo>
                    <a:lnTo>
                      <a:pt x="29" y="704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8"/>
              <p:cNvSpPr/>
              <p:nvPr/>
            </p:nvSpPr>
            <p:spPr>
              <a:xfrm>
                <a:off x="5654200" y="1979225"/>
                <a:ext cx="2250" cy="8400"/>
              </a:xfrm>
              <a:custGeom>
                <a:rect b="b" l="l" r="r" t="t"/>
                <a:pathLst>
                  <a:path extrusionOk="0" h="336" w="90">
                    <a:moveTo>
                      <a:pt x="1" y="0"/>
                    </a:moveTo>
                    <a:lnTo>
                      <a:pt x="1" y="284"/>
                    </a:lnTo>
                    <a:lnTo>
                      <a:pt x="89" y="335"/>
                    </a:lnTo>
                    <a:lnTo>
                      <a:pt x="89" y="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8"/>
              <p:cNvSpPr/>
              <p:nvPr/>
            </p:nvSpPr>
            <p:spPr>
              <a:xfrm>
                <a:off x="5656425" y="1979225"/>
                <a:ext cx="2225" cy="8400"/>
              </a:xfrm>
              <a:custGeom>
                <a:rect b="b" l="l" r="r" t="t"/>
                <a:pathLst>
                  <a:path extrusionOk="0" h="336" w="89">
                    <a:moveTo>
                      <a:pt x="89" y="0"/>
                    </a:moveTo>
                    <a:lnTo>
                      <a:pt x="0" y="51"/>
                    </a:lnTo>
                    <a:lnTo>
                      <a:pt x="0" y="335"/>
                    </a:lnTo>
                    <a:lnTo>
                      <a:pt x="87" y="284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8"/>
              <p:cNvSpPr/>
              <p:nvPr/>
            </p:nvSpPr>
            <p:spPr>
              <a:xfrm>
                <a:off x="5654200" y="1977925"/>
                <a:ext cx="4450" cy="2575"/>
              </a:xfrm>
              <a:custGeom>
                <a:rect b="b" l="l" r="r" t="t"/>
                <a:pathLst>
                  <a:path extrusionOk="0" h="103" w="178">
                    <a:moveTo>
                      <a:pt x="89" y="0"/>
                    </a:moveTo>
                    <a:lnTo>
                      <a:pt x="1" y="52"/>
                    </a:lnTo>
                    <a:lnTo>
                      <a:pt x="89" y="103"/>
                    </a:lnTo>
                    <a:lnTo>
                      <a:pt x="178" y="5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8"/>
              <p:cNvSpPr/>
              <p:nvPr/>
            </p:nvSpPr>
            <p:spPr>
              <a:xfrm>
                <a:off x="5657000" y="1985075"/>
                <a:ext cx="1075" cy="1400"/>
              </a:xfrm>
              <a:custGeom>
                <a:rect b="b" l="l" r="r" t="t"/>
                <a:pathLst>
                  <a:path extrusionOk="0" h="56" w="43">
                    <a:moveTo>
                      <a:pt x="31" y="1"/>
                    </a:moveTo>
                    <a:cubicBezTo>
                      <a:pt x="28" y="1"/>
                      <a:pt x="24" y="2"/>
                      <a:pt x="21" y="4"/>
                    </a:cubicBezTo>
                    <a:cubicBezTo>
                      <a:pt x="9" y="11"/>
                      <a:pt x="1" y="26"/>
                      <a:pt x="1" y="40"/>
                    </a:cubicBezTo>
                    <a:cubicBezTo>
                      <a:pt x="1" y="49"/>
                      <a:pt x="5" y="55"/>
                      <a:pt x="11" y="55"/>
                    </a:cubicBezTo>
                    <a:cubicBezTo>
                      <a:pt x="14" y="55"/>
                      <a:pt x="17" y="54"/>
                      <a:pt x="21" y="52"/>
                    </a:cubicBezTo>
                    <a:cubicBezTo>
                      <a:pt x="34" y="45"/>
                      <a:pt x="41" y="30"/>
                      <a:pt x="43" y="16"/>
                    </a:cubicBezTo>
                    <a:cubicBezTo>
                      <a:pt x="43" y="6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8"/>
              <p:cNvSpPr/>
              <p:nvPr/>
            </p:nvSpPr>
            <p:spPr>
              <a:xfrm>
                <a:off x="5657000" y="1982875"/>
                <a:ext cx="1075" cy="1350"/>
              </a:xfrm>
              <a:custGeom>
                <a:rect b="b" l="l" r="r" t="t"/>
                <a:pathLst>
                  <a:path extrusionOk="0" h="54" w="43">
                    <a:moveTo>
                      <a:pt x="31" y="0"/>
                    </a:moveTo>
                    <a:cubicBezTo>
                      <a:pt x="28" y="0"/>
                      <a:pt x="24" y="1"/>
                      <a:pt x="21" y="4"/>
                    </a:cubicBezTo>
                    <a:cubicBezTo>
                      <a:pt x="9" y="11"/>
                      <a:pt x="1" y="24"/>
                      <a:pt x="1" y="38"/>
                    </a:cubicBezTo>
                    <a:cubicBezTo>
                      <a:pt x="1" y="49"/>
                      <a:pt x="5" y="54"/>
                      <a:pt x="12" y="54"/>
                    </a:cubicBezTo>
                    <a:cubicBezTo>
                      <a:pt x="14" y="54"/>
                      <a:pt x="18" y="53"/>
                      <a:pt x="21" y="51"/>
                    </a:cubicBezTo>
                    <a:cubicBezTo>
                      <a:pt x="34" y="43"/>
                      <a:pt x="41" y="30"/>
                      <a:pt x="43" y="15"/>
                    </a:cubicBezTo>
                    <a:cubicBezTo>
                      <a:pt x="43" y="6"/>
                      <a:pt x="38" y="0"/>
                      <a:pt x="31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8"/>
              <p:cNvSpPr/>
              <p:nvPr/>
            </p:nvSpPr>
            <p:spPr>
              <a:xfrm>
                <a:off x="5657000" y="1980725"/>
                <a:ext cx="1050" cy="1350"/>
              </a:xfrm>
              <a:custGeom>
                <a:rect b="b" l="l" r="r" t="t"/>
                <a:pathLst>
                  <a:path extrusionOk="0" h="54" w="42">
                    <a:moveTo>
                      <a:pt x="30" y="0"/>
                    </a:moveTo>
                    <a:cubicBezTo>
                      <a:pt x="27" y="0"/>
                      <a:pt x="24" y="1"/>
                      <a:pt x="21" y="3"/>
                    </a:cubicBezTo>
                    <a:cubicBezTo>
                      <a:pt x="8" y="11"/>
                      <a:pt x="1" y="24"/>
                      <a:pt x="1" y="39"/>
                    </a:cubicBezTo>
                    <a:cubicBezTo>
                      <a:pt x="1" y="48"/>
                      <a:pt x="5" y="54"/>
                      <a:pt x="11" y="54"/>
                    </a:cubicBezTo>
                    <a:cubicBezTo>
                      <a:pt x="14" y="54"/>
                      <a:pt x="17" y="53"/>
                      <a:pt x="21" y="50"/>
                    </a:cubicBezTo>
                    <a:cubicBezTo>
                      <a:pt x="34" y="43"/>
                      <a:pt x="41" y="30"/>
                      <a:pt x="41" y="14"/>
                    </a:cubicBezTo>
                    <a:cubicBezTo>
                      <a:pt x="41" y="5"/>
                      <a:pt x="37" y="0"/>
                      <a:pt x="30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8"/>
              <p:cNvSpPr/>
              <p:nvPr/>
            </p:nvSpPr>
            <p:spPr>
              <a:xfrm>
                <a:off x="5695100" y="1757675"/>
                <a:ext cx="199625" cy="115575"/>
              </a:xfrm>
              <a:custGeom>
                <a:rect b="b" l="l" r="r" t="t"/>
                <a:pathLst>
                  <a:path extrusionOk="0" h="4623" w="7985">
                    <a:moveTo>
                      <a:pt x="4496" y="1"/>
                    </a:moveTo>
                    <a:lnTo>
                      <a:pt x="1" y="2608"/>
                    </a:lnTo>
                    <a:lnTo>
                      <a:pt x="3489" y="4622"/>
                    </a:lnTo>
                    <a:lnTo>
                      <a:pt x="7985" y="2015"/>
                    </a:lnTo>
                    <a:lnTo>
                      <a:pt x="44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8"/>
              <p:cNvSpPr/>
              <p:nvPr/>
            </p:nvSpPr>
            <p:spPr>
              <a:xfrm>
                <a:off x="5728350" y="1814825"/>
                <a:ext cx="64575" cy="36475"/>
              </a:xfrm>
              <a:custGeom>
                <a:rect b="b" l="l" r="r" t="t"/>
                <a:pathLst>
                  <a:path extrusionOk="0" h="1459" w="2583">
                    <a:moveTo>
                      <a:pt x="1946" y="0"/>
                    </a:moveTo>
                    <a:lnTo>
                      <a:pt x="0" y="1085"/>
                    </a:lnTo>
                    <a:lnTo>
                      <a:pt x="640" y="1459"/>
                    </a:lnTo>
                    <a:lnTo>
                      <a:pt x="2583" y="361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8"/>
              <p:cNvSpPr/>
              <p:nvPr/>
            </p:nvSpPr>
            <p:spPr>
              <a:xfrm>
                <a:off x="5792875" y="1725250"/>
                <a:ext cx="41700" cy="122625"/>
              </a:xfrm>
              <a:custGeom>
                <a:rect b="b" l="l" r="r" t="t"/>
                <a:pathLst>
                  <a:path extrusionOk="0" h="4905" w="1668">
                    <a:moveTo>
                      <a:pt x="1668" y="0"/>
                    </a:moveTo>
                    <a:lnTo>
                      <a:pt x="12" y="961"/>
                    </a:lnTo>
                    <a:lnTo>
                      <a:pt x="0" y="4904"/>
                    </a:lnTo>
                    <a:lnTo>
                      <a:pt x="1656" y="3943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8"/>
              <p:cNvSpPr/>
              <p:nvPr/>
            </p:nvSpPr>
            <p:spPr>
              <a:xfrm>
                <a:off x="5747675" y="1698950"/>
                <a:ext cx="86900" cy="50350"/>
              </a:xfrm>
              <a:custGeom>
                <a:rect b="b" l="l" r="r" t="t"/>
                <a:pathLst>
                  <a:path extrusionOk="0" h="2014" w="3476">
                    <a:moveTo>
                      <a:pt x="1656" y="1"/>
                    </a:moveTo>
                    <a:lnTo>
                      <a:pt x="0" y="964"/>
                    </a:lnTo>
                    <a:lnTo>
                      <a:pt x="1820" y="2013"/>
                    </a:lnTo>
                    <a:lnTo>
                      <a:pt x="3476" y="1052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8"/>
              <p:cNvSpPr/>
              <p:nvPr/>
            </p:nvSpPr>
            <p:spPr>
              <a:xfrm>
                <a:off x="5747425" y="1723025"/>
                <a:ext cx="45750" cy="124850"/>
              </a:xfrm>
              <a:custGeom>
                <a:rect b="b" l="l" r="r" t="t"/>
                <a:pathLst>
                  <a:path extrusionOk="0" h="4994" w="1830">
                    <a:moveTo>
                      <a:pt x="10" y="1"/>
                    </a:moveTo>
                    <a:lnTo>
                      <a:pt x="0" y="3943"/>
                    </a:lnTo>
                    <a:lnTo>
                      <a:pt x="1818" y="4993"/>
                    </a:lnTo>
                    <a:lnTo>
                      <a:pt x="1830" y="105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8"/>
              <p:cNvSpPr/>
              <p:nvPr/>
            </p:nvSpPr>
            <p:spPr>
              <a:xfrm>
                <a:off x="5770650" y="1750350"/>
                <a:ext cx="200" cy="1050"/>
              </a:xfrm>
              <a:custGeom>
                <a:rect b="b" l="l" r="r" t="t"/>
                <a:pathLst>
                  <a:path extrusionOk="0" h="42" w="8">
                    <a:moveTo>
                      <a:pt x="8" y="1"/>
                    </a:moveTo>
                    <a:lnTo>
                      <a:pt x="0" y="5"/>
                    </a:lnTo>
                    <a:lnTo>
                      <a:pt x="0" y="39"/>
                    </a:lnTo>
                    <a:lnTo>
                      <a:pt x="8" y="42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8"/>
              <p:cNvSpPr/>
              <p:nvPr/>
            </p:nvSpPr>
            <p:spPr>
              <a:xfrm>
                <a:off x="5757575" y="1739200"/>
                <a:ext cx="950" cy="5100"/>
              </a:xfrm>
              <a:custGeom>
                <a:rect b="b" l="l" r="r" t="t"/>
                <a:pathLst>
                  <a:path extrusionOk="0" h="204" w="38">
                    <a:moveTo>
                      <a:pt x="0" y="0"/>
                    </a:moveTo>
                    <a:lnTo>
                      <a:pt x="0" y="182"/>
                    </a:lnTo>
                    <a:lnTo>
                      <a:pt x="38" y="203"/>
                    </a:lnTo>
                    <a:lnTo>
                      <a:pt x="38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8"/>
              <p:cNvSpPr/>
              <p:nvPr/>
            </p:nvSpPr>
            <p:spPr>
              <a:xfrm>
                <a:off x="5757575" y="1736800"/>
                <a:ext cx="950" cy="2975"/>
              </a:xfrm>
              <a:custGeom>
                <a:rect b="b" l="l" r="r" t="t"/>
                <a:pathLst>
                  <a:path extrusionOk="0" h="119" w="38">
                    <a:moveTo>
                      <a:pt x="1" y="1"/>
                    </a:moveTo>
                    <a:lnTo>
                      <a:pt x="0" y="96"/>
                    </a:lnTo>
                    <a:lnTo>
                      <a:pt x="38" y="118"/>
                    </a:lnTo>
                    <a:lnTo>
                      <a:pt x="38" y="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8"/>
              <p:cNvSpPr/>
              <p:nvPr/>
            </p:nvSpPr>
            <p:spPr>
              <a:xfrm>
                <a:off x="5758500" y="1739750"/>
                <a:ext cx="3250" cy="3700"/>
              </a:xfrm>
              <a:custGeom>
                <a:rect b="b" l="l" r="r" t="t"/>
                <a:pathLst>
                  <a:path extrusionOk="0" h="148" w="130">
                    <a:moveTo>
                      <a:pt x="1" y="0"/>
                    </a:moveTo>
                    <a:lnTo>
                      <a:pt x="1" y="148"/>
                    </a:lnTo>
                    <a:lnTo>
                      <a:pt x="130" y="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8"/>
              <p:cNvSpPr/>
              <p:nvPr/>
            </p:nvSpPr>
            <p:spPr>
              <a:xfrm>
                <a:off x="5758500" y="1741600"/>
                <a:ext cx="5225" cy="3375"/>
              </a:xfrm>
              <a:custGeom>
                <a:rect b="b" l="l" r="r" t="t"/>
                <a:pathLst>
                  <a:path extrusionOk="0" h="135" w="209">
                    <a:moveTo>
                      <a:pt x="130" y="0"/>
                    </a:moveTo>
                    <a:lnTo>
                      <a:pt x="1" y="74"/>
                    </a:lnTo>
                    <a:lnTo>
                      <a:pt x="1" y="107"/>
                    </a:lnTo>
                    <a:lnTo>
                      <a:pt x="49" y="135"/>
                    </a:lnTo>
                    <a:lnTo>
                      <a:pt x="208" y="45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8"/>
              <p:cNvSpPr/>
              <p:nvPr/>
            </p:nvSpPr>
            <p:spPr>
              <a:xfrm>
                <a:off x="5759700" y="1742700"/>
                <a:ext cx="5100" cy="2925"/>
              </a:xfrm>
              <a:custGeom>
                <a:rect b="b" l="l" r="r" t="t"/>
                <a:pathLst>
                  <a:path extrusionOk="0" h="117" w="204">
                    <a:moveTo>
                      <a:pt x="160" y="1"/>
                    </a:moveTo>
                    <a:lnTo>
                      <a:pt x="1" y="91"/>
                    </a:lnTo>
                    <a:lnTo>
                      <a:pt x="46" y="117"/>
                    </a:lnTo>
                    <a:lnTo>
                      <a:pt x="204" y="26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8"/>
              <p:cNvSpPr/>
              <p:nvPr/>
            </p:nvSpPr>
            <p:spPr>
              <a:xfrm>
                <a:off x="5760825" y="1743325"/>
                <a:ext cx="4800" cy="2775"/>
              </a:xfrm>
              <a:custGeom>
                <a:rect b="b" l="l" r="r" t="t"/>
                <a:pathLst>
                  <a:path extrusionOk="0" h="111" w="192">
                    <a:moveTo>
                      <a:pt x="159" y="1"/>
                    </a:moveTo>
                    <a:lnTo>
                      <a:pt x="1" y="92"/>
                    </a:lnTo>
                    <a:lnTo>
                      <a:pt x="34" y="111"/>
                    </a:lnTo>
                    <a:lnTo>
                      <a:pt x="192" y="21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>
                <a:off x="5758500" y="1737350"/>
                <a:ext cx="5325" cy="4275"/>
              </a:xfrm>
              <a:custGeom>
                <a:rect b="b" l="l" r="r" t="t"/>
                <a:pathLst>
                  <a:path extrusionOk="0" h="171" w="213">
                    <a:moveTo>
                      <a:pt x="1" y="0"/>
                    </a:moveTo>
                    <a:lnTo>
                      <a:pt x="1" y="96"/>
                    </a:lnTo>
                    <a:lnTo>
                      <a:pt x="130" y="170"/>
                    </a:lnTo>
                    <a:lnTo>
                      <a:pt x="212" y="1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5761725" y="1740425"/>
                <a:ext cx="4050" cy="2300"/>
              </a:xfrm>
              <a:custGeom>
                <a:rect b="b" l="l" r="r" t="t"/>
                <a:pathLst>
                  <a:path extrusionOk="0" h="92" w="162">
                    <a:moveTo>
                      <a:pt x="83" y="1"/>
                    </a:moveTo>
                    <a:lnTo>
                      <a:pt x="1" y="47"/>
                    </a:lnTo>
                    <a:lnTo>
                      <a:pt x="79" y="92"/>
                    </a:lnTo>
                    <a:lnTo>
                      <a:pt x="162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5763700" y="1741550"/>
                <a:ext cx="3175" cy="1800"/>
              </a:xfrm>
              <a:custGeom>
                <a:rect b="b" l="l" r="r" t="t"/>
                <a:pathLst>
                  <a:path extrusionOk="0" h="72" w="127">
                    <a:moveTo>
                      <a:pt x="83" y="1"/>
                    </a:moveTo>
                    <a:lnTo>
                      <a:pt x="0" y="47"/>
                    </a:lnTo>
                    <a:lnTo>
                      <a:pt x="44" y="72"/>
                    </a:lnTo>
                    <a:lnTo>
                      <a:pt x="126" y="25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5764775" y="1742175"/>
                <a:ext cx="2925" cy="1675"/>
              </a:xfrm>
              <a:custGeom>
                <a:rect b="b" l="l" r="r" t="t"/>
                <a:pathLst>
                  <a:path extrusionOk="0" h="67" w="117">
                    <a:moveTo>
                      <a:pt x="83" y="0"/>
                    </a:moveTo>
                    <a:lnTo>
                      <a:pt x="1" y="47"/>
                    </a:lnTo>
                    <a:lnTo>
                      <a:pt x="34" y="67"/>
                    </a:lnTo>
                    <a:lnTo>
                      <a:pt x="117" y="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5761650" y="1743825"/>
                <a:ext cx="8300" cy="7075"/>
              </a:xfrm>
              <a:custGeom>
                <a:rect b="b" l="l" r="r" t="t"/>
                <a:pathLst>
                  <a:path extrusionOk="0" h="283" w="332">
                    <a:moveTo>
                      <a:pt x="159" y="1"/>
                    </a:moveTo>
                    <a:lnTo>
                      <a:pt x="1" y="91"/>
                    </a:lnTo>
                    <a:lnTo>
                      <a:pt x="331" y="282"/>
                    </a:lnTo>
                    <a:lnTo>
                      <a:pt x="331" y="101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5747625" y="1733475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1" y="0"/>
                    </a:moveTo>
                    <a:lnTo>
                      <a:pt x="1" y="148"/>
                    </a:lnTo>
                    <a:lnTo>
                      <a:pt x="130" y="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5752825" y="1735275"/>
                <a:ext cx="3175" cy="1800"/>
              </a:xfrm>
              <a:custGeom>
                <a:rect b="b" l="l" r="r" t="t"/>
                <a:pathLst>
                  <a:path extrusionOk="0" h="72" w="127">
                    <a:moveTo>
                      <a:pt x="83" y="1"/>
                    </a:moveTo>
                    <a:lnTo>
                      <a:pt x="0" y="47"/>
                    </a:lnTo>
                    <a:lnTo>
                      <a:pt x="44" y="72"/>
                    </a:lnTo>
                    <a:lnTo>
                      <a:pt x="126" y="25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5747625" y="1735325"/>
                <a:ext cx="5225" cy="3400"/>
              </a:xfrm>
              <a:custGeom>
                <a:rect b="b" l="l" r="r" t="t"/>
                <a:pathLst>
                  <a:path extrusionOk="0" h="136" w="209">
                    <a:moveTo>
                      <a:pt x="130" y="0"/>
                    </a:moveTo>
                    <a:lnTo>
                      <a:pt x="1" y="74"/>
                    </a:lnTo>
                    <a:lnTo>
                      <a:pt x="1" y="107"/>
                    </a:lnTo>
                    <a:lnTo>
                      <a:pt x="50" y="135"/>
                    </a:lnTo>
                    <a:lnTo>
                      <a:pt x="208" y="45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5748875" y="1736450"/>
                <a:ext cx="5050" cy="2925"/>
              </a:xfrm>
              <a:custGeom>
                <a:rect b="b" l="l" r="r" t="t"/>
                <a:pathLst>
                  <a:path extrusionOk="0" h="117" w="202">
                    <a:moveTo>
                      <a:pt x="158" y="0"/>
                    </a:moveTo>
                    <a:lnTo>
                      <a:pt x="0" y="90"/>
                    </a:lnTo>
                    <a:lnTo>
                      <a:pt x="44" y="116"/>
                    </a:lnTo>
                    <a:lnTo>
                      <a:pt x="202" y="25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5749950" y="1737050"/>
                <a:ext cx="4850" cy="2775"/>
              </a:xfrm>
              <a:custGeom>
                <a:rect b="b" l="l" r="r" t="t"/>
                <a:pathLst>
                  <a:path extrusionOk="0" h="111" w="194">
                    <a:moveTo>
                      <a:pt x="159" y="1"/>
                    </a:moveTo>
                    <a:lnTo>
                      <a:pt x="1" y="92"/>
                    </a:lnTo>
                    <a:lnTo>
                      <a:pt x="34" y="111"/>
                    </a:lnTo>
                    <a:lnTo>
                      <a:pt x="193" y="21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5747625" y="1731075"/>
                <a:ext cx="5325" cy="4275"/>
              </a:xfrm>
              <a:custGeom>
                <a:rect b="b" l="l" r="r" t="t"/>
                <a:pathLst>
                  <a:path extrusionOk="0" h="171" w="213">
                    <a:moveTo>
                      <a:pt x="2" y="1"/>
                    </a:moveTo>
                    <a:lnTo>
                      <a:pt x="1" y="96"/>
                    </a:lnTo>
                    <a:lnTo>
                      <a:pt x="130" y="170"/>
                    </a:lnTo>
                    <a:lnTo>
                      <a:pt x="212" y="124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5750850" y="1734150"/>
                <a:ext cx="4050" cy="2325"/>
              </a:xfrm>
              <a:custGeom>
                <a:rect b="b" l="l" r="r" t="t"/>
                <a:pathLst>
                  <a:path extrusionOk="0" h="93" w="162">
                    <a:moveTo>
                      <a:pt x="83" y="1"/>
                    </a:moveTo>
                    <a:lnTo>
                      <a:pt x="1" y="47"/>
                    </a:lnTo>
                    <a:lnTo>
                      <a:pt x="79" y="92"/>
                    </a:lnTo>
                    <a:lnTo>
                      <a:pt x="162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5753900" y="1735900"/>
                <a:ext cx="2975" cy="1700"/>
              </a:xfrm>
              <a:custGeom>
                <a:rect b="b" l="l" r="r" t="t"/>
                <a:pathLst>
                  <a:path extrusionOk="0" h="68" w="119">
                    <a:moveTo>
                      <a:pt x="83" y="0"/>
                    </a:moveTo>
                    <a:lnTo>
                      <a:pt x="1" y="47"/>
                    </a:lnTo>
                    <a:lnTo>
                      <a:pt x="35" y="67"/>
                    </a:lnTo>
                    <a:lnTo>
                      <a:pt x="118" y="1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5754775" y="1736375"/>
                <a:ext cx="2850" cy="2850"/>
              </a:xfrm>
              <a:custGeom>
                <a:rect b="b" l="l" r="r" t="t"/>
                <a:pathLst>
                  <a:path extrusionOk="0" h="114" w="114">
                    <a:moveTo>
                      <a:pt x="83" y="0"/>
                    </a:moveTo>
                    <a:lnTo>
                      <a:pt x="0" y="48"/>
                    </a:lnTo>
                    <a:lnTo>
                      <a:pt x="112" y="113"/>
                    </a:lnTo>
                    <a:lnTo>
                      <a:pt x="113" y="1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5750775" y="1737575"/>
                <a:ext cx="6825" cy="6175"/>
              </a:xfrm>
              <a:custGeom>
                <a:rect b="b" l="l" r="r" t="t"/>
                <a:pathLst>
                  <a:path extrusionOk="0" h="247" w="273">
                    <a:moveTo>
                      <a:pt x="160" y="0"/>
                    </a:moveTo>
                    <a:lnTo>
                      <a:pt x="1" y="90"/>
                    </a:lnTo>
                    <a:lnTo>
                      <a:pt x="272" y="247"/>
                    </a:lnTo>
                    <a:lnTo>
                      <a:pt x="272" y="65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5769925" y="1746325"/>
                <a:ext cx="925" cy="5000"/>
              </a:xfrm>
              <a:custGeom>
                <a:rect b="b" l="l" r="r" t="t"/>
                <a:pathLst>
                  <a:path extrusionOk="0" h="200" w="37">
                    <a:moveTo>
                      <a:pt x="0" y="1"/>
                    </a:moveTo>
                    <a:lnTo>
                      <a:pt x="0" y="182"/>
                    </a:lnTo>
                    <a:lnTo>
                      <a:pt x="29" y="200"/>
                    </a:lnTo>
                    <a:lnTo>
                      <a:pt x="29" y="166"/>
                    </a:lnTo>
                    <a:lnTo>
                      <a:pt x="37" y="162"/>
                    </a:lnTo>
                    <a:lnTo>
                      <a:pt x="37" y="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5765600" y="1742675"/>
                <a:ext cx="4350" cy="3675"/>
              </a:xfrm>
              <a:custGeom>
                <a:rect b="b" l="l" r="r" t="t"/>
                <a:pathLst>
                  <a:path extrusionOk="0" h="147" w="174">
                    <a:moveTo>
                      <a:pt x="84" y="1"/>
                    </a:moveTo>
                    <a:lnTo>
                      <a:pt x="1" y="47"/>
                    </a:lnTo>
                    <a:lnTo>
                      <a:pt x="173" y="147"/>
                    </a:lnTo>
                    <a:lnTo>
                      <a:pt x="173" y="51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5769925" y="1743950"/>
                <a:ext cx="975" cy="2925"/>
              </a:xfrm>
              <a:custGeom>
                <a:rect b="b" l="l" r="r" t="t"/>
                <a:pathLst>
                  <a:path extrusionOk="0" h="117" w="39">
                    <a:moveTo>
                      <a:pt x="0" y="0"/>
                    </a:moveTo>
                    <a:lnTo>
                      <a:pt x="0" y="96"/>
                    </a:lnTo>
                    <a:lnTo>
                      <a:pt x="37" y="116"/>
                    </a:lnTo>
                    <a:lnTo>
                      <a:pt x="38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5770825" y="1746850"/>
                <a:ext cx="3075" cy="3525"/>
              </a:xfrm>
              <a:custGeom>
                <a:rect b="b" l="l" r="r" t="t"/>
                <a:pathLst>
                  <a:path extrusionOk="0" h="141" w="123">
                    <a:moveTo>
                      <a:pt x="1" y="0"/>
                    </a:moveTo>
                    <a:lnTo>
                      <a:pt x="1" y="141"/>
                    </a:lnTo>
                    <a:lnTo>
                      <a:pt x="12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5770825" y="1748625"/>
                <a:ext cx="5025" cy="3400"/>
              </a:xfrm>
              <a:custGeom>
                <a:rect b="b" l="l" r="r" t="t"/>
                <a:pathLst>
                  <a:path extrusionOk="0" h="136" w="201">
                    <a:moveTo>
                      <a:pt x="123" y="0"/>
                    </a:moveTo>
                    <a:lnTo>
                      <a:pt x="1" y="70"/>
                    </a:lnTo>
                    <a:lnTo>
                      <a:pt x="1" y="111"/>
                    </a:lnTo>
                    <a:lnTo>
                      <a:pt x="43" y="135"/>
                    </a:lnTo>
                    <a:lnTo>
                      <a:pt x="201" y="4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5771875" y="1749750"/>
                <a:ext cx="5075" cy="2875"/>
              </a:xfrm>
              <a:custGeom>
                <a:rect b="b" l="l" r="r" t="t"/>
                <a:pathLst>
                  <a:path extrusionOk="0" h="115" w="203">
                    <a:moveTo>
                      <a:pt x="159" y="0"/>
                    </a:moveTo>
                    <a:lnTo>
                      <a:pt x="1" y="90"/>
                    </a:lnTo>
                    <a:lnTo>
                      <a:pt x="44" y="115"/>
                    </a:lnTo>
                    <a:lnTo>
                      <a:pt x="202" y="25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5777800" y="1749675"/>
                <a:ext cx="4475" cy="3800"/>
              </a:xfrm>
              <a:custGeom>
                <a:rect b="b" l="l" r="r" t="t"/>
                <a:pathLst>
                  <a:path extrusionOk="0" h="152" w="179">
                    <a:moveTo>
                      <a:pt x="83" y="0"/>
                    </a:moveTo>
                    <a:lnTo>
                      <a:pt x="0" y="48"/>
                    </a:lnTo>
                    <a:lnTo>
                      <a:pt x="179" y="151"/>
                    </a:lnTo>
                    <a:lnTo>
                      <a:pt x="179" y="57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5772975" y="1750350"/>
                <a:ext cx="4850" cy="2800"/>
              </a:xfrm>
              <a:custGeom>
                <a:rect b="b" l="l" r="r" t="t"/>
                <a:pathLst>
                  <a:path extrusionOk="0" h="112" w="194">
                    <a:moveTo>
                      <a:pt x="158" y="1"/>
                    </a:moveTo>
                    <a:lnTo>
                      <a:pt x="0" y="91"/>
                    </a:lnTo>
                    <a:lnTo>
                      <a:pt x="34" y="111"/>
                    </a:lnTo>
                    <a:lnTo>
                      <a:pt x="193" y="21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5770825" y="1744500"/>
                <a:ext cx="5150" cy="4150"/>
              </a:xfrm>
              <a:custGeom>
                <a:rect b="b" l="l" r="r" t="t"/>
                <a:pathLst>
                  <a:path extrusionOk="0" h="166" w="206">
                    <a:moveTo>
                      <a:pt x="2" y="0"/>
                    </a:moveTo>
                    <a:lnTo>
                      <a:pt x="1" y="94"/>
                    </a:lnTo>
                    <a:lnTo>
                      <a:pt x="123" y="165"/>
                    </a:lnTo>
                    <a:lnTo>
                      <a:pt x="205" y="11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5783150" y="1757650"/>
                <a:ext cx="25" cy="900"/>
              </a:xfrm>
              <a:custGeom>
                <a:rect b="b" l="l" r="r" t="t"/>
                <a:pathLst>
                  <a:path extrusionOk="0" h="36" w="1">
                    <a:moveTo>
                      <a:pt x="1" y="0"/>
                    </a:moveTo>
                    <a:lnTo>
                      <a:pt x="1" y="35"/>
                    </a:lnTo>
                    <a:lnTo>
                      <a:pt x="1" y="35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5773875" y="1747425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3" y="0"/>
                    </a:moveTo>
                    <a:lnTo>
                      <a:pt x="1" y="48"/>
                    </a:lnTo>
                    <a:lnTo>
                      <a:pt x="79" y="93"/>
                    </a:lnTo>
                    <a:lnTo>
                      <a:pt x="162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5775825" y="1748550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4" y="0"/>
                    </a:moveTo>
                    <a:lnTo>
                      <a:pt x="1" y="48"/>
                    </a:lnTo>
                    <a:lnTo>
                      <a:pt x="44" y="73"/>
                    </a:lnTo>
                    <a:lnTo>
                      <a:pt x="127" y="2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5776925" y="1749200"/>
                <a:ext cx="2950" cy="1700"/>
              </a:xfrm>
              <a:custGeom>
                <a:rect b="b" l="l" r="r" t="t"/>
                <a:pathLst>
                  <a:path extrusionOk="0" h="68" w="118">
                    <a:moveTo>
                      <a:pt x="83" y="1"/>
                    </a:moveTo>
                    <a:lnTo>
                      <a:pt x="0" y="47"/>
                    </a:lnTo>
                    <a:lnTo>
                      <a:pt x="35" y="67"/>
                    </a:lnTo>
                    <a:lnTo>
                      <a:pt x="118" y="19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5773800" y="1750875"/>
                <a:ext cx="8475" cy="7125"/>
              </a:xfrm>
              <a:custGeom>
                <a:rect b="b" l="l" r="r" t="t"/>
                <a:pathLst>
                  <a:path extrusionOk="0" h="285" w="339">
                    <a:moveTo>
                      <a:pt x="160" y="0"/>
                    </a:moveTo>
                    <a:lnTo>
                      <a:pt x="1" y="90"/>
                    </a:lnTo>
                    <a:lnTo>
                      <a:pt x="339" y="284"/>
                    </a:lnTo>
                    <a:lnTo>
                      <a:pt x="339" y="103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5783200" y="1751600"/>
                <a:ext cx="5275" cy="4250"/>
              </a:xfrm>
              <a:custGeom>
                <a:rect b="b" l="l" r="r" t="t"/>
                <a:pathLst>
                  <a:path extrusionOk="0" h="170" w="211">
                    <a:moveTo>
                      <a:pt x="0" y="0"/>
                    </a:moveTo>
                    <a:lnTo>
                      <a:pt x="0" y="96"/>
                    </a:lnTo>
                    <a:lnTo>
                      <a:pt x="128" y="170"/>
                    </a:lnTo>
                    <a:lnTo>
                      <a:pt x="210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5782250" y="1753450"/>
                <a:ext cx="975" cy="5100"/>
              </a:xfrm>
              <a:custGeom>
                <a:rect b="b" l="l" r="r" t="t"/>
                <a:pathLst>
                  <a:path extrusionOk="0" h="204" w="39">
                    <a:moveTo>
                      <a:pt x="1" y="0"/>
                    </a:moveTo>
                    <a:lnTo>
                      <a:pt x="1" y="181"/>
                    </a:lnTo>
                    <a:lnTo>
                      <a:pt x="37" y="203"/>
                    </a:lnTo>
                    <a:lnTo>
                      <a:pt x="37" y="170"/>
                    </a:lnTo>
                    <a:lnTo>
                      <a:pt x="37" y="168"/>
                    </a:lnTo>
                    <a:lnTo>
                      <a:pt x="38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5782250" y="1751075"/>
                <a:ext cx="975" cy="2925"/>
              </a:xfrm>
              <a:custGeom>
                <a:rect b="b" l="l" r="r" t="t"/>
                <a:pathLst>
                  <a:path extrusionOk="0" h="117" w="39">
                    <a:moveTo>
                      <a:pt x="1" y="1"/>
                    </a:moveTo>
                    <a:lnTo>
                      <a:pt x="1" y="95"/>
                    </a:lnTo>
                    <a:lnTo>
                      <a:pt x="38" y="117"/>
                    </a:lnTo>
                    <a:lnTo>
                      <a:pt x="38" y="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5783150" y="1753975"/>
                <a:ext cx="3250" cy="3700"/>
              </a:xfrm>
              <a:custGeom>
                <a:rect b="b" l="l" r="r" t="t"/>
                <a:pathLst>
                  <a:path extrusionOk="0" h="148" w="130">
                    <a:moveTo>
                      <a:pt x="2" y="1"/>
                    </a:moveTo>
                    <a:lnTo>
                      <a:pt x="1" y="147"/>
                    </a:lnTo>
                    <a:lnTo>
                      <a:pt x="130" y="7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5783150" y="1755825"/>
                <a:ext cx="5225" cy="3400"/>
              </a:xfrm>
              <a:custGeom>
                <a:rect b="b" l="l" r="r" t="t"/>
                <a:pathLst>
                  <a:path extrusionOk="0" h="136" w="209">
                    <a:moveTo>
                      <a:pt x="130" y="1"/>
                    </a:moveTo>
                    <a:lnTo>
                      <a:pt x="1" y="73"/>
                    </a:lnTo>
                    <a:lnTo>
                      <a:pt x="1" y="108"/>
                    </a:lnTo>
                    <a:lnTo>
                      <a:pt x="50" y="136"/>
                    </a:lnTo>
                    <a:lnTo>
                      <a:pt x="208" y="46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5784400" y="1756950"/>
                <a:ext cx="5050" cy="2925"/>
              </a:xfrm>
              <a:custGeom>
                <a:rect b="b" l="l" r="r" t="t"/>
                <a:pathLst>
                  <a:path extrusionOk="0" h="117" w="202">
                    <a:moveTo>
                      <a:pt x="158" y="1"/>
                    </a:moveTo>
                    <a:lnTo>
                      <a:pt x="0" y="91"/>
                    </a:lnTo>
                    <a:lnTo>
                      <a:pt x="44" y="117"/>
                    </a:lnTo>
                    <a:lnTo>
                      <a:pt x="202" y="26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5747625" y="1738000"/>
                <a:ext cx="45500" cy="27325"/>
              </a:xfrm>
              <a:custGeom>
                <a:rect b="b" l="l" r="r" t="t"/>
                <a:pathLst>
                  <a:path extrusionOk="0" h="1093" w="1820">
                    <a:moveTo>
                      <a:pt x="1" y="0"/>
                    </a:moveTo>
                    <a:lnTo>
                      <a:pt x="1" y="41"/>
                    </a:lnTo>
                    <a:lnTo>
                      <a:pt x="14" y="50"/>
                    </a:lnTo>
                    <a:lnTo>
                      <a:pt x="57" y="74"/>
                    </a:lnTo>
                    <a:lnTo>
                      <a:pt x="91" y="93"/>
                    </a:lnTo>
                    <a:lnTo>
                      <a:pt x="398" y="272"/>
                    </a:lnTo>
                    <a:lnTo>
                      <a:pt x="436" y="292"/>
                    </a:lnTo>
                    <a:lnTo>
                      <a:pt x="449" y="301"/>
                    </a:lnTo>
                    <a:lnTo>
                      <a:pt x="492" y="325"/>
                    </a:lnTo>
                    <a:lnTo>
                      <a:pt x="526" y="344"/>
                    </a:lnTo>
                    <a:lnTo>
                      <a:pt x="891" y="556"/>
                    </a:lnTo>
                    <a:lnTo>
                      <a:pt x="935" y="580"/>
                    </a:lnTo>
                    <a:lnTo>
                      <a:pt x="978" y="607"/>
                    </a:lnTo>
                    <a:lnTo>
                      <a:pt x="1011" y="625"/>
                    </a:lnTo>
                    <a:lnTo>
                      <a:pt x="1386" y="842"/>
                    </a:lnTo>
                    <a:lnTo>
                      <a:pt x="1435" y="869"/>
                    </a:lnTo>
                    <a:lnTo>
                      <a:pt x="1478" y="895"/>
                    </a:lnTo>
                    <a:lnTo>
                      <a:pt x="1512" y="914"/>
                    </a:lnTo>
                    <a:lnTo>
                      <a:pt x="1819" y="1092"/>
                    </a:lnTo>
                    <a:lnTo>
                      <a:pt x="1819" y="1050"/>
                    </a:lnTo>
                    <a:lnTo>
                      <a:pt x="1548" y="894"/>
                    </a:lnTo>
                    <a:lnTo>
                      <a:pt x="1515" y="875"/>
                    </a:lnTo>
                    <a:lnTo>
                      <a:pt x="1471" y="849"/>
                    </a:lnTo>
                    <a:lnTo>
                      <a:pt x="1422" y="821"/>
                    </a:lnTo>
                    <a:lnTo>
                      <a:pt x="1386" y="799"/>
                    </a:lnTo>
                    <a:lnTo>
                      <a:pt x="1048" y="605"/>
                    </a:lnTo>
                    <a:lnTo>
                      <a:pt x="1014" y="585"/>
                    </a:lnTo>
                    <a:lnTo>
                      <a:pt x="971" y="560"/>
                    </a:lnTo>
                    <a:lnTo>
                      <a:pt x="929" y="536"/>
                    </a:lnTo>
                    <a:lnTo>
                      <a:pt x="921" y="533"/>
                    </a:lnTo>
                    <a:lnTo>
                      <a:pt x="892" y="515"/>
                    </a:lnTo>
                    <a:lnTo>
                      <a:pt x="562" y="324"/>
                    </a:lnTo>
                    <a:lnTo>
                      <a:pt x="529" y="305"/>
                    </a:lnTo>
                    <a:lnTo>
                      <a:pt x="484" y="279"/>
                    </a:lnTo>
                    <a:lnTo>
                      <a:pt x="436" y="251"/>
                    </a:lnTo>
                    <a:lnTo>
                      <a:pt x="398" y="230"/>
                    </a:lnTo>
                    <a:lnTo>
                      <a:pt x="127" y="73"/>
                    </a:lnTo>
                    <a:lnTo>
                      <a:pt x="94" y="54"/>
                    </a:lnTo>
                    <a:lnTo>
                      <a:pt x="50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5785475" y="1757575"/>
                <a:ext cx="4800" cy="2775"/>
              </a:xfrm>
              <a:custGeom>
                <a:rect b="b" l="l" r="r" t="t"/>
                <a:pathLst>
                  <a:path extrusionOk="0" h="111" w="192">
                    <a:moveTo>
                      <a:pt x="159" y="1"/>
                    </a:moveTo>
                    <a:lnTo>
                      <a:pt x="1" y="92"/>
                    </a:lnTo>
                    <a:lnTo>
                      <a:pt x="34" y="111"/>
                    </a:lnTo>
                    <a:lnTo>
                      <a:pt x="192" y="21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5786375" y="1754650"/>
                <a:ext cx="4050" cy="2325"/>
              </a:xfrm>
              <a:custGeom>
                <a:rect b="b" l="l" r="r" t="t"/>
                <a:pathLst>
                  <a:path extrusionOk="0" h="93" w="162">
                    <a:moveTo>
                      <a:pt x="83" y="0"/>
                    </a:moveTo>
                    <a:lnTo>
                      <a:pt x="1" y="48"/>
                    </a:lnTo>
                    <a:lnTo>
                      <a:pt x="79" y="93"/>
                    </a:lnTo>
                    <a:lnTo>
                      <a:pt x="162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5786300" y="1758075"/>
                <a:ext cx="6850" cy="6200"/>
              </a:xfrm>
              <a:custGeom>
                <a:rect b="b" l="l" r="r" t="t"/>
                <a:pathLst>
                  <a:path extrusionOk="0" h="248" w="274">
                    <a:moveTo>
                      <a:pt x="159" y="1"/>
                    </a:moveTo>
                    <a:lnTo>
                      <a:pt x="1" y="91"/>
                    </a:lnTo>
                    <a:lnTo>
                      <a:pt x="272" y="247"/>
                    </a:lnTo>
                    <a:lnTo>
                      <a:pt x="274" y="66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5788350" y="1755750"/>
                <a:ext cx="3175" cy="1850"/>
              </a:xfrm>
              <a:custGeom>
                <a:rect b="b" l="l" r="r" t="t"/>
                <a:pathLst>
                  <a:path extrusionOk="0" h="74" w="127">
                    <a:moveTo>
                      <a:pt x="83" y="1"/>
                    </a:moveTo>
                    <a:lnTo>
                      <a:pt x="0" y="49"/>
                    </a:lnTo>
                    <a:lnTo>
                      <a:pt x="44" y="74"/>
                    </a:lnTo>
                    <a:lnTo>
                      <a:pt x="126" y="2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5789425" y="1756425"/>
                <a:ext cx="2975" cy="1675"/>
              </a:xfrm>
              <a:custGeom>
                <a:rect b="b" l="l" r="r" t="t"/>
                <a:pathLst>
                  <a:path extrusionOk="0" h="67" w="119">
                    <a:moveTo>
                      <a:pt x="83" y="0"/>
                    </a:moveTo>
                    <a:lnTo>
                      <a:pt x="1" y="47"/>
                    </a:lnTo>
                    <a:lnTo>
                      <a:pt x="34" y="67"/>
                    </a:lnTo>
                    <a:lnTo>
                      <a:pt x="118" y="1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5790250" y="1756875"/>
                <a:ext cx="2900" cy="2875"/>
              </a:xfrm>
              <a:custGeom>
                <a:rect b="b" l="l" r="r" t="t"/>
                <a:pathLst>
                  <a:path extrusionOk="0" h="115" w="116">
                    <a:moveTo>
                      <a:pt x="85" y="1"/>
                    </a:moveTo>
                    <a:lnTo>
                      <a:pt x="1" y="49"/>
                    </a:lnTo>
                    <a:lnTo>
                      <a:pt x="116" y="114"/>
                    </a:lnTo>
                    <a:lnTo>
                      <a:pt x="116" y="20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5760800" y="1755650"/>
                <a:ext cx="4825" cy="2775"/>
              </a:xfrm>
              <a:custGeom>
                <a:rect b="b" l="l" r="r" t="t"/>
                <a:pathLst>
                  <a:path extrusionOk="0" h="111" w="193">
                    <a:moveTo>
                      <a:pt x="158" y="1"/>
                    </a:moveTo>
                    <a:lnTo>
                      <a:pt x="0" y="91"/>
                    </a:lnTo>
                    <a:lnTo>
                      <a:pt x="33" y="111"/>
                    </a:lnTo>
                    <a:lnTo>
                      <a:pt x="193" y="1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5758500" y="1749675"/>
                <a:ext cx="5325" cy="4275"/>
              </a:xfrm>
              <a:custGeom>
                <a:rect b="b" l="l" r="r" t="t"/>
                <a:pathLst>
                  <a:path extrusionOk="0" h="171" w="213">
                    <a:moveTo>
                      <a:pt x="1" y="0"/>
                    </a:moveTo>
                    <a:lnTo>
                      <a:pt x="1" y="95"/>
                    </a:lnTo>
                    <a:lnTo>
                      <a:pt x="130" y="170"/>
                    </a:lnTo>
                    <a:lnTo>
                      <a:pt x="212" y="1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5763650" y="1753850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3" y="0"/>
                    </a:moveTo>
                    <a:lnTo>
                      <a:pt x="1" y="48"/>
                    </a:lnTo>
                    <a:lnTo>
                      <a:pt x="44" y="73"/>
                    </a:lnTo>
                    <a:lnTo>
                      <a:pt x="127" y="2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5761725" y="1752725"/>
                <a:ext cx="4025" cy="2325"/>
              </a:xfrm>
              <a:custGeom>
                <a:rect b="b" l="l" r="r" t="t"/>
                <a:pathLst>
                  <a:path extrusionOk="0" h="93" w="161">
                    <a:moveTo>
                      <a:pt x="83" y="0"/>
                    </a:moveTo>
                    <a:lnTo>
                      <a:pt x="1" y="48"/>
                    </a:lnTo>
                    <a:lnTo>
                      <a:pt x="78" y="93"/>
                    </a:lnTo>
                    <a:lnTo>
                      <a:pt x="160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5764750" y="1754450"/>
                <a:ext cx="2950" cy="1700"/>
              </a:xfrm>
              <a:custGeom>
                <a:rect b="b" l="l" r="r" t="t"/>
                <a:pathLst>
                  <a:path extrusionOk="0" h="68" w="118">
                    <a:moveTo>
                      <a:pt x="83" y="1"/>
                    </a:moveTo>
                    <a:lnTo>
                      <a:pt x="0" y="49"/>
                    </a:lnTo>
                    <a:lnTo>
                      <a:pt x="35" y="67"/>
                    </a:lnTo>
                    <a:lnTo>
                      <a:pt x="118" y="2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5758475" y="1753925"/>
                <a:ext cx="5200" cy="3375"/>
              </a:xfrm>
              <a:custGeom>
                <a:rect b="b" l="l" r="r" t="t"/>
                <a:pathLst>
                  <a:path extrusionOk="0" h="135" w="208">
                    <a:moveTo>
                      <a:pt x="131" y="0"/>
                    </a:moveTo>
                    <a:lnTo>
                      <a:pt x="0" y="73"/>
                    </a:lnTo>
                    <a:lnTo>
                      <a:pt x="0" y="106"/>
                    </a:lnTo>
                    <a:lnTo>
                      <a:pt x="50" y="135"/>
                    </a:lnTo>
                    <a:lnTo>
                      <a:pt x="208" y="4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5770650" y="1762650"/>
                <a:ext cx="200" cy="1075"/>
              </a:xfrm>
              <a:custGeom>
                <a:rect b="b" l="l" r="r" t="t"/>
                <a:pathLst>
                  <a:path extrusionOk="0" h="43" w="8">
                    <a:moveTo>
                      <a:pt x="8" y="1"/>
                    </a:moveTo>
                    <a:lnTo>
                      <a:pt x="0" y="5"/>
                    </a:lnTo>
                    <a:lnTo>
                      <a:pt x="0" y="38"/>
                    </a:lnTo>
                    <a:lnTo>
                      <a:pt x="8" y="43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5785450" y="1769900"/>
                <a:ext cx="4825" cy="2750"/>
              </a:xfrm>
              <a:custGeom>
                <a:rect b="b" l="l" r="r" t="t"/>
                <a:pathLst>
                  <a:path extrusionOk="0" h="110" w="193">
                    <a:moveTo>
                      <a:pt x="160" y="1"/>
                    </a:moveTo>
                    <a:lnTo>
                      <a:pt x="0" y="90"/>
                    </a:lnTo>
                    <a:lnTo>
                      <a:pt x="35" y="109"/>
                    </a:lnTo>
                    <a:lnTo>
                      <a:pt x="193" y="19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5757575" y="1749125"/>
                <a:ext cx="950" cy="2925"/>
              </a:xfrm>
              <a:custGeom>
                <a:rect b="b" l="l" r="r" t="t"/>
                <a:pathLst>
                  <a:path extrusionOk="0" h="117" w="38">
                    <a:moveTo>
                      <a:pt x="0" y="1"/>
                    </a:moveTo>
                    <a:lnTo>
                      <a:pt x="0" y="95"/>
                    </a:lnTo>
                    <a:lnTo>
                      <a:pt x="38" y="117"/>
                    </a:lnTo>
                    <a:lnTo>
                      <a:pt x="38" y="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5747625" y="1745750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1" y="1"/>
                    </a:moveTo>
                    <a:lnTo>
                      <a:pt x="1" y="149"/>
                    </a:lnTo>
                    <a:lnTo>
                      <a:pt x="130" y="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5747600" y="1747600"/>
                <a:ext cx="5250" cy="3775"/>
              </a:xfrm>
              <a:custGeom>
                <a:rect b="b" l="l" r="r" t="t"/>
                <a:pathLst>
                  <a:path extrusionOk="0" h="151" w="210">
                    <a:moveTo>
                      <a:pt x="131" y="1"/>
                    </a:moveTo>
                    <a:lnTo>
                      <a:pt x="2" y="75"/>
                    </a:lnTo>
                    <a:lnTo>
                      <a:pt x="0" y="150"/>
                    </a:lnTo>
                    <a:lnTo>
                      <a:pt x="2" y="108"/>
                    </a:lnTo>
                    <a:lnTo>
                      <a:pt x="50" y="137"/>
                    </a:lnTo>
                    <a:lnTo>
                      <a:pt x="209" y="47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5748825" y="1748775"/>
                <a:ext cx="5100" cy="2875"/>
              </a:xfrm>
              <a:custGeom>
                <a:rect b="b" l="l" r="r" t="t"/>
                <a:pathLst>
                  <a:path extrusionOk="0" h="115" w="204">
                    <a:moveTo>
                      <a:pt x="160" y="0"/>
                    </a:moveTo>
                    <a:lnTo>
                      <a:pt x="1" y="90"/>
                    </a:lnTo>
                    <a:lnTo>
                      <a:pt x="44" y="115"/>
                    </a:lnTo>
                    <a:lnTo>
                      <a:pt x="204" y="25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5749925" y="1749375"/>
                <a:ext cx="4825" cy="2775"/>
              </a:xfrm>
              <a:custGeom>
                <a:rect b="b" l="l" r="r" t="t"/>
                <a:pathLst>
                  <a:path extrusionOk="0" h="111" w="193">
                    <a:moveTo>
                      <a:pt x="160" y="1"/>
                    </a:moveTo>
                    <a:lnTo>
                      <a:pt x="0" y="91"/>
                    </a:lnTo>
                    <a:lnTo>
                      <a:pt x="35" y="111"/>
                    </a:lnTo>
                    <a:lnTo>
                      <a:pt x="193" y="20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5747625" y="1743400"/>
                <a:ext cx="5325" cy="4225"/>
              </a:xfrm>
              <a:custGeom>
                <a:rect b="b" l="l" r="r" t="t"/>
                <a:pathLst>
                  <a:path extrusionOk="0" h="169" w="213">
                    <a:moveTo>
                      <a:pt x="1" y="1"/>
                    </a:moveTo>
                    <a:lnTo>
                      <a:pt x="1" y="95"/>
                    </a:lnTo>
                    <a:lnTo>
                      <a:pt x="130" y="169"/>
                    </a:lnTo>
                    <a:lnTo>
                      <a:pt x="212" y="1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5752825" y="1747575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3" y="0"/>
                    </a:moveTo>
                    <a:lnTo>
                      <a:pt x="0" y="48"/>
                    </a:lnTo>
                    <a:lnTo>
                      <a:pt x="44" y="73"/>
                    </a:lnTo>
                    <a:lnTo>
                      <a:pt x="126" y="2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5750850" y="1746450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3" y="0"/>
                    </a:moveTo>
                    <a:lnTo>
                      <a:pt x="1" y="47"/>
                    </a:lnTo>
                    <a:lnTo>
                      <a:pt x="79" y="93"/>
                    </a:lnTo>
                    <a:lnTo>
                      <a:pt x="162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5750775" y="1749850"/>
                <a:ext cx="6825" cy="6225"/>
              </a:xfrm>
              <a:custGeom>
                <a:rect b="b" l="l" r="r" t="t"/>
                <a:pathLst>
                  <a:path extrusionOk="0" h="249" w="273">
                    <a:moveTo>
                      <a:pt x="159" y="1"/>
                    </a:moveTo>
                    <a:lnTo>
                      <a:pt x="1" y="92"/>
                    </a:lnTo>
                    <a:lnTo>
                      <a:pt x="272" y="249"/>
                    </a:lnTo>
                    <a:lnTo>
                      <a:pt x="272" y="66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5757575" y="1751475"/>
                <a:ext cx="950" cy="5100"/>
              </a:xfrm>
              <a:custGeom>
                <a:rect b="b" l="l" r="r" t="t"/>
                <a:pathLst>
                  <a:path extrusionOk="0" h="204" w="38">
                    <a:moveTo>
                      <a:pt x="0" y="1"/>
                    </a:moveTo>
                    <a:lnTo>
                      <a:pt x="0" y="184"/>
                    </a:lnTo>
                    <a:lnTo>
                      <a:pt x="36" y="204"/>
                    </a:lnTo>
                    <a:lnTo>
                      <a:pt x="38" y="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5753900" y="1748175"/>
                <a:ext cx="2925" cy="1700"/>
              </a:xfrm>
              <a:custGeom>
                <a:rect b="b" l="l" r="r" t="t"/>
                <a:pathLst>
                  <a:path extrusionOk="0" h="68" w="117">
                    <a:moveTo>
                      <a:pt x="83" y="1"/>
                    </a:moveTo>
                    <a:lnTo>
                      <a:pt x="1" y="49"/>
                    </a:lnTo>
                    <a:lnTo>
                      <a:pt x="34" y="68"/>
                    </a:lnTo>
                    <a:lnTo>
                      <a:pt x="117" y="2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5754725" y="1748700"/>
                <a:ext cx="2875" cy="2800"/>
              </a:xfrm>
              <a:custGeom>
                <a:rect b="b" l="l" r="r" t="t"/>
                <a:pathLst>
                  <a:path extrusionOk="0" h="112" w="115">
                    <a:moveTo>
                      <a:pt x="84" y="0"/>
                    </a:moveTo>
                    <a:lnTo>
                      <a:pt x="1" y="47"/>
                    </a:lnTo>
                    <a:lnTo>
                      <a:pt x="114" y="112"/>
                    </a:lnTo>
                    <a:lnTo>
                      <a:pt x="114" y="18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5758475" y="1752025"/>
                <a:ext cx="3275" cy="3725"/>
              </a:xfrm>
              <a:custGeom>
                <a:rect b="b" l="l" r="r" t="t"/>
                <a:pathLst>
                  <a:path extrusionOk="0" h="149" w="131">
                    <a:moveTo>
                      <a:pt x="2" y="1"/>
                    </a:moveTo>
                    <a:lnTo>
                      <a:pt x="0" y="149"/>
                    </a:lnTo>
                    <a:lnTo>
                      <a:pt x="131" y="7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5759700" y="1755025"/>
                <a:ext cx="5075" cy="2900"/>
              </a:xfrm>
              <a:custGeom>
                <a:rect b="b" l="l" r="r" t="t"/>
                <a:pathLst>
                  <a:path extrusionOk="0" h="116" w="203">
                    <a:moveTo>
                      <a:pt x="159" y="1"/>
                    </a:moveTo>
                    <a:lnTo>
                      <a:pt x="1" y="91"/>
                    </a:lnTo>
                    <a:lnTo>
                      <a:pt x="44" y="116"/>
                    </a:lnTo>
                    <a:lnTo>
                      <a:pt x="202" y="26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5761625" y="1756125"/>
                <a:ext cx="8300" cy="7050"/>
              </a:xfrm>
              <a:custGeom>
                <a:rect b="b" l="l" r="r" t="t"/>
                <a:pathLst>
                  <a:path extrusionOk="0" h="282" w="332">
                    <a:moveTo>
                      <a:pt x="160" y="0"/>
                    </a:moveTo>
                    <a:lnTo>
                      <a:pt x="0" y="92"/>
                    </a:lnTo>
                    <a:lnTo>
                      <a:pt x="331" y="282"/>
                    </a:lnTo>
                    <a:lnTo>
                      <a:pt x="331" y="101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5769900" y="1758625"/>
                <a:ext cx="950" cy="5000"/>
              </a:xfrm>
              <a:custGeom>
                <a:rect b="b" l="l" r="r" t="t"/>
                <a:pathLst>
                  <a:path extrusionOk="0" h="200" w="38">
                    <a:moveTo>
                      <a:pt x="0" y="1"/>
                    </a:moveTo>
                    <a:lnTo>
                      <a:pt x="0" y="182"/>
                    </a:lnTo>
                    <a:lnTo>
                      <a:pt x="30" y="199"/>
                    </a:lnTo>
                    <a:lnTo>
                      <a:pt x="30" y="166"/>
                    </a:lnTo>
                    <a:lnTo>
                      <a:pt x="38" y="162"/>
                    </a:lnTo>
                    <a:lnTo>
                      <a:pt x="38" y="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5765600" y="1754975"/>
                <a:ext cx="4350" cy="3675"/>
              </a:xfrm>
              <a:custGeom>
                <a:rect b="b" l="l" r="r" t="t"/>
                <a:pathLst>
                  <a:path extrusionOk="0" h="147" w="174">
                    <a:moveTo>
                      <a:pt x="84" y="0"/>
                    </a:moveTo>
                    <a:lnTo>
                      <a:pt x="1" y="46"/>
                    </a:lnTo>
                    <a:lnTo>
                      <a:pt x="172" y="147"/>
                    </a:lnTo>
                    <a:lnTo>
                      <a:pt x="173" y="5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5769900" y="1756275"/>
                <a:ext cx="950" cy="2925"/>
              </a:xfrm>
              <a:custGeom>
                <a:rect b="b" l="l" r="r" t="t"/>
                <a:pathLst>
                  <a:path extrusionOk="0" h="117" w="38">
                    <a:moveTo>
                      <a:pt x="1" y="0"/>
                    </a:moveTo>
                    <a:lnTo>
                      <a:pt x="0" y="95"/>
                    </a:lnTo>
                    <a:lnTo>
                      <a:pt x="38" y="116"/>
                    </a:lnTo>
                    <a:lnTo>
                      <a:pt x="38" y="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5770825" y="1759175"/>
                <a:ext cx="3075" cy="3500"/>
              </a:xfrm>
              <a:custGeom>
                <a:rect b="b" l="l" r="r" t="t"/>
                <a:pathLst>
                  <a:path extrusionOk="0" h="140" w="123">
                    <a:moveTo>
                      <a:pt x="1" y="0"/>
                    </a:moveTo>
                    <a:lnTo>
                      <a:pt x="1" y="140"/>
                    </a:lnTo>
                    <a:lnTo>
                      <a:pt x="123" y="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5770825" y="1760900"/>
                <a:ext cx="5025" cy="3400"/>
              </a:xfrm>
              <a:custGeom>
                <a:rect b="b" l="l" r="r" t="t"/>
                <a:pathLst>
                  <a:path extrusionOk="0" h="136" w="201">
                    <a:moveTo>
                      <a:pt x="123" y="1"/>
                    </a:moveTo>
                    <a:lnTo>
                      <a:pt x="1" y="71"/>
                    </a:lnTo>
                    <a:lnTo>
                      <a:pt x="1" y="113"/>
                    </a:lnTo>
                    <a:lnTo>
                      <a:pt x="41" y="136"/>
                    </a:lnTo>
                    <a:lnTo>
                      <a:pt x="201" y="46"/>
                    </a:ln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5771850" y="1762025"/>
                <a:ext cx="5100" cy="2925"/>
              </a:xfrm>
              <a:custGeom>
                <a:rect b="b" l="l" r="r" t="t"/>
                <a:pathLst>
                  <a:path extrusionOk="0" h="117" w="204">
                    <a:moveTo>
                      <a:pt x="160" y="1"/>
                    </a:moveTo>
                    <a:lnTo>
                      <a:pt x="0" y="91"/>
                    </a:lnTo>
                    <a:lnTo>
                      <a:pt x="44" y="117"/>
                    </a:lnTo>
                    <a:lnTo>
                      <a:pt x="203" y="27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5772925" y="1762675"/>
                <a:ext cx="4850" cy="2750"/>
              </a:xfrm>
              <a:custGeom>
                <a:rect b="b" l="l" r="r" t="t"/>
                <a:pathLst>
                  <a:path extrusionOk="0" h="110" w="194">
                    <a:moveTo>
                      <a:pt x="160" y="1"/>
                    </a:moveTo>
                    <a:lnTo>
                      <a:pt x="1" y="91"/>
                    </a:lnTo>
                    <a:lnTo>
                      <a:pt x="36" y="110"/>
                    </a:lnTo>
                    <a:lnTo>
                      <a:pt x="194" y="20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5770825" y="1756775"/>
                <a:ext cx="5150" cy="4150"/>
              </a:xfrm>
              <a:custGeom>
                <a:rect b="b" l="l" r="r" t="t"/>
                <a:pathLst>
                  <a:path extrusionOk="0" h="166" w="206">
                    <a:moveTo>
                      <a:pt x="1" y="1"/>
                    </a:moveTo>
                    <a:lnTo>
                      <a:pt x="1" y="96"/>
                    </a:lnTo>
                    <a:lnTo>
                      <a:pt x="123" y="166"/>
                    </a:lnTo>
                    <a:lnTo>
                      <a:pt x="205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5783125" y="1769975"/>
                <a:ext cx="50" cy="850"/>
              </a:xfrm>
              <a:custGeom>
                <a:rect b="b" l="l" r="r" t="t"/>
                <a:pathLst>
                  <a:path extrusionOk="0" h="34" w="2">
                    <a:moveTo>
                      <a:pt x="0" y="0"/>
                    </a:moveTo>
                    <a:lnTo>
                      <a:pt x="0" y="34"/>
                    </a:lnTo>
                    <a:lnTo>
                      <a:pt x="2" y="3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5773875" y="1759750"/>
                <a:ext cx="4050" cy="2300"/>
              </a:xfrm>
              <a:custGeom>
                <a:rect b="b" l="l" r="r" t="t"/>
                <a:pathLst>
                  <a:path extrusionOk="0" h="92" w="162">
                    <a:moveTo>
                      <a:pt x="83" y="1"/>
                    </a:moveTo>
                    <a:lnTo>
                      <a:pt x="1" y="47"/>
                    </a:lnTo>
                    <a:lnTo>
                      <a:pt x="79" y="92"/>
                    </a:lnTo>
                    <a:lnTo>
                      <a:pt x="162" y="45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5775825" y="1760875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4" y="0"/>
                    </a:moveTo>
                    <a:lnTo>
                      <a:pt x="1" y="47"/>
                    </a:lnTo>
                    <a:lnTo>
                      <a:pt x="44" y="73"/>
                    </a:lnTo>
                    <a:lnTo>
                      <a:pt x="127" y="25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5776925" y="1761500"/>
                <a:ext cx="2925" cy="1675"/>
              </a:xfrm>
              <a:custGeom>
                <a:rect b="b" l="l" r="r" t="t"/>
                <a:pathLst>
                  <a:path extrusionOk="0" h="67" w="117">
                    <a:moveTo>
                      <a:pt x="83" y="0"/>
                    </a:moveTo>
                    <a:lnTo>
                      <a:pt x="0" y="48"/>
                    </a:lnTo>
                    <a:lnTo>
                      <a:pt x="34" y="67"/>
                    </a:lnTo>
                    <a:lnTo>
                      <a:pt x="116" y="2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5773800" y="1763150"/>
                <a:ext cx="8475" cy="7175"/>
              </a:xfrm>
              <a:custGeom>
                <a:rect b="b" l="l" r="r" t="t"/>
                <a:pathLst>
                  <a:path extrusionOk="0" h="287" w="339">
                    <a:moveTo>
                      <a:pt x="159" y="1"/>
                    </a:moveTo>
                    <a:lnTo>
                      <a:pt x="1" y="91"/>
                    </a:lnTo>
                    <a:lnTo>
                      <a:pt x="337" y="286"/>
                    </a:lnTo>
                    <a:lnTo>
                      <a:pt x="339" y="104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5782225" y="1765725"/>
                <a:ext cx="950" cy="5100"/>
              </a:xfrm>
              <a:custGeom>
                <a:rect b="b" l="l" r="r" t="t"/>
                <a:pathLst>
                  <a:path extrusionOk="0" h="204" w="38">
                    <a:moveTo>
                      <a:pt x="2" y="1"/>
                    </a:moveTo>
                    <a:lnTo>
                      <a:pt x="0" y="183"/>
                    </a:lnTo>
                    <a:lnTo>
                      <a:pt x="36" y="204"/>
                    </a:lnTo>
                    <a:lnTo>
                      <a:pt x="36" y="170"/>
                    </a:lnTo>
                    <a:lnTo>
                      <a:pt x="38" y="170"/>
                    </a:lnTo>
                    <a:lnTo>
                      <a:pt x="38" y="2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5777750" y="1762000"/>
                <a:ext cx="4525" cy="3750"/>
              </a:xfrm>
              <a:custGeom>
                <a:rect b="b" l="l" r="r" t="t"/>
                <a:pathLst>
                  <a:path extrusionOk="0" h="150" w="181">
                    <a:moveTo>
                      <a:pt x="83" y="0"/>
                    </a:moveTo>
                    <a:lnTo>
                      <a:pt x="1" y="47"/>
                    </a:lnTo>
                    <a:lnTo>
                      <a:pt x="181" y="150"/>
                    </a:lnTo>
                    <a:lnTo>
                      <a:pt x="181" y="5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5782250" y="1763375"/>
                <a:ext cx="925" cy="2925"/>
              </a:xfrm>
              <a:custGeom>
                <a:rect b="b" l="l" r="r" t="t"/>
                <a:pathLst>
                  <a:path extrusionOk="0" h="117" w="37">
                    <a:moveTo>
                      <a:pt x="1" y="1"/>
                    </a:moveTo>
                    <a:lnTo>
                      <a:pt x="1" y="95"/>
                    </a:lnTo>
                    <a:lnTo>
                      <a:pt x="37" y="117"/>
                    </a:lnTo>
                    <a:lnTo>
                      <a:pt x="37" y="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5783150" y="1766275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1" y="1"/>
                    </a:moveTo>
                    <a:lnTo>
                      <a:pt x="1" y="148"/>
                    </a:lnTo>
                    <a:lnTo>
                      <a:pt x="130" y="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5783150" y="1768125"/>
                <a:ext cx="5225" cy="3425"/>
              </a:xfrm>
              <a:custGeom>
                <a:rect b="b" l="l" r="r" t="t"/>
                <a:pathLst>
                  <a:path extrusionOk="0" h="137" w="209">
                    <a:moveTo>
                      <a:pt x="130" y="0"/>
                    </a:moveTo>
                    <a:lnTo>
                      <a:pt x="1" y="74"/>
                    </a:lnTo>
                    <a:lnTo>
                      <a:pt x="1" y="108"/>
                    </a:lnTo>
                    <a:lnTo>
                      <a:pt x="49" y="137"/>
                    </a:lnTo>
                    <a:lnTo>
                      <a:pt x="208" y="45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5747600" y="1750300"/>
                <a:ext cx="45525" cy="27300"/>
              </a:xfrm>
              <a:custGeom>
                <a:rect b="b" l="l" r="r" t="t"/>
                <a:pathLst>
                  <a:path extrusionOk="0" h="1092" w="1821">
                    <a:moveTo>
                      <a:pt x="2" y="0"/>
                    </a:moveTo>
                    <a:lnTo>
                      <a:pt x="0" y="42"/>
                    </a:lnTo>
                    <a:lnTo>
                      <a:pt x="13" y="49"/>
                    </a:lnTo>
                    <a:lnTo>
                      <a:pt x="57" y="74"/>
                    </a:lnTo>
                    <a:lnTo>
                      <a:pt x="92" y="94"/>
                    </a:lnTo>
                    <a:lnTo>
                      <a:pt x="399" y="271"/>
                    </a:lnTo>
                    <a:lnTo>
                      <a:pt x="435" y="293"/>
                    </a:lnTo>
                    <a:lnTo>
                      <a:pt x="448" y="300"/>
                    </a:lnTo>
                    <a:lnTo>
                      <a:pt x="492" y="325"/>
                    </a:lnTo>
                    <a:lnTo>
                      <a:pt x="525" y="345"/>
                    </a:lnTo>
                    <a:lnTo>
                      <a:pt x="892" y="557"/>
                    </a:lnTo>
                    <a:lnTo>
                      <a:pt x="936" y="582"/>
                    </a:lnTo>
                    <a:lnTo>
                      <a:pt x="978" y="606"/>
                    </a:lnTo>
                    <a:lnTo>
                      <a:pt x="1012" y="626"/>
                    </a:lnTo>
                    <a:lnTo>
                      <a:pt x="1385" y="841"/>
                    </a:lnTo>
                    <a:lnTo>
                      <a:pt x="1434" y="870"/>
                    </a:lnTo>
                    <a:lnTo>
                      <a:pt x="1478" y="895"/>
                    </a:lnTo>
                    <a:lnTo>
                      <a:pt x="1513" y="915"/>
                    </a:lnTo>
                    <a:lnTo>
                      <a:pt x="1820" y="1092"/>
                    </a:lnTo>
                    <a:lnTo>
                      <a:pt x="1820" y="1051"/>
                    </a:lnTo>
                    <a:lnTo>
                      <a:pt x="1549" y="893"/>
                    </a:lnTo>
                    <a:lnTo>
                      <a:pt x="1514" y="874"/>
                    </a:lnTo>
                    <a:lnTo>
                      <a:pt x="1471" y="850"/>
                    </a:lnTo>
                    <a:lnTo>
                      <a:pt x="1421" y="821"/>
                    </a:lnTo>
                    <a:lnTo>
                      <a:pt x="1385" y="800"/>
                    </a:lnTo>
                    <a:lnTo>
                      <a:pt x="1049" y="605"/>
                    </a:lnTo>
                    <a:lnTo>
                      <a:pt x="1014" y="586"/>
                    </a:lnTo>
                    <a:lnTo>
                      <a:pt x="970" y="560"/>
                    </a:lnTo>
                    <a:lnTo>
                      <a:pt x="930" y="537"/>
                    </a:lnTo>
                    <a:lnTo>
                      <a:pt x="922" y="532"/>
                    </a:lnTo>
                    <a:lnTo>
                      <a:pt x="892" y="515"/>
                    </a:lnTo>
                    <a:lnTo>
                      <a:pt x="561" y="325"/>
                    </a:lnTo>
                    <a:lnTo>
                      <a:pt x="528" y="305"/>
                    </a:lnTo>
                    <a:lnTo>
                      <a:pt x="485" y="280"/>
                    </a:lnTo>
                    <a:lnTo>
                      <a:pt x="435" y="251"/>
                    </a:lnTo>
                    <a:lnTo>
                      <a:pt x="399" y="231"/>
                    </a:lnTo>
                    <a:lnTo>
                      <a:pt x="128" y="74"/>
                    </a:lnTo>
                    <a:lnTo>
                      <a:pt x="93" y="54"/>
                    </a:lnTo>
                    <a:lnTo>
                      <a:pt x="50" y="2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5784350" y="1769250"/>
                <a:ext cx="5100" cy="2925"/>
              </a:xfrm>
              <a:custGeom>
                <a:rect b="b" l="l" r="r" t="t"/>
                <a:pathLst>
                  <a:path extrusionOk="0" h="117" w="204">
                    <a:moveTo>
                      <a:pt x="160" y="0"/>
                    </a:moveTo>
                    <a:lnTo>
                      <a:pt x="1" y="92"/>
                    </a:lnTo>
                    <a:lnTo>
                      <a:pt x="44" y="116"/>
                    </a:lnTo>
                    <a:lnTo>
                      <a:pt x="204" y="27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5783150" y="1763925"/>
                <a:ext cx="5325" cy="4225"/>
              </a:xfrm>
              <a:custGeom>
                <a:rect b="b" l="l" r="r" t="t"/>
                <a:pathLst>
                  <a:path extrusionOk="0" h="169" w="213">
                    <a:moveTo>
                      <a:pt x="1" y="0"/>
                    </a:moveTo>
                    <a:lnTo>
                      <a:pt x="1" y="95"/>
                    </a:lnTo>
                    <a:lnTo>
                      <a:pt x="130" y="168"/>
                    </a:lnTo>
                    <a:lnTo>
                      <a:pt x="212" y="1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5786375" y="1766975"/>
                <a:ext cx="4050" cy="2300"/>
              </a:xfrm>
              <a:custGeom>
                <a:rect b="b" l="l" r="r" t="t"/>
                <a:pathLst>
                  <a:path extrusionOk="0" h="92" w="162">
                    <a:moveTo>
                      <a:pt x="83" y="0"/>
                    </a:moveTo>
                    <a:lnTo>
                      <a:pt x="1" y="46"/>
                    </a:lnTo>
                    <a:lnTo>
                      <a:pt x="79" y="91"/>
                    </a:lnTo>
                    <a:lnTo>
                      <a:pt x="162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5788350" y="1768100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3" y="0"/>
                    </a:moveTo>
                    <a:lnTo>
                      <a:pt x="0" y="46"/>
                    </a:lnTo>
                    <a:lnTo>
                      <a:pt x="44" y="73"/>
                    </a:lnTo>
                    <a:lnTo>
                      <a:pt x="126" y="2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5789425" y="1768700"/>
                <a:ext cx="2925" cy="1700"/>
              </a:xfrm>
              <a:custGeom>
                <a:rect b="b" l="l" r="r" t="t"/>
                <a:pathLst>
                  <a:path extrusionOk="0" h="68" w="117">
                    <a:moveTo>
                      <a:pt x="83" y="1"/>
                    </a:moveTo>
                    <a:lnTo>
                      <a:pt x="1" y="49"/>
                    </a:lnTo>
                    <a:lnTo>
                      <a:pt x="34" y="67"/>
                    </a:lnTo>
                    <a:lnTo>
                      <a:pt x="117" y="2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5790250" y="1769200"/>
                <a:ext cx="2900" cy="2825"/>
              </a:xfrm>
              <a:custGeom>
                <a:rect b="b" l="l" r="r" t="t"/>
                <a:pathLst>
                  <a:path extrusionOk="0" h="113" w="116">
                    <a:moveTo>
                      <a:pt x="84" y="1"/>
                    </a:moveTo>
                    <a:lnTo>
                      <a:pt x="1" y="47"/>
                    </a:lnTo>
                    <a:lnTo>
                      <a:pt x="116" y="113"/>
                    </a:lnTo>
                    <a:lnTo>
                      <a:pt x="116" y="18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5786300" y="1770375"/>
                <a:ext cx="6850" cy="6225"/>
              </a:xfrm>
              <a:custGeom>
                <a:rect b="b" l="l" r="r" t="t"/>
                <a:pathLst>
                  <a:path extrusionOk="0" h="249" w="274">
                    <a:moveTo>
                      <a:pt x="159" y="0"/>
                    </a:moveTo>
                    <a:lnTo>
                      <a:pt x="1" y="90"/>
                    </a:lnTo>
                    <a:lnTo>
                      <a:pt x="272" y="248"/>
                    </a:lnTo>
                    <a:lnTo>
                      <a:pt x="274" y="66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5772925" y="1774975"/>
                <a:ext cx="4825" cy="2775"/>
              </a:xfrm>
              <a:custGeom>
                <a:rect b="b" l="l" r="r" t="t"/>
                <a:pathLst>
                  <a:path extrusionOk="0" h="111" w="193">
                    <a:moveTo>
                      <a:pt x="159" y="1"/>
                    </a:moveTo>
                    <a:lnTo>
                      <a:pt x="1" y="90"/>
                    </a:lnTo>
                    <a:lnTo>
                      <a:pt x="34" y="111"/>
                    </a:lnTo>
                    <a:lnTo>
                      <a:pt x="192" y="19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>
                <a:off x="5747600" y="1755700"/>
                <a:ext cx="5300" cy="4250"/>
              </a:xfrm>
              <a:custGeom>
                <a:rect b="b" l="l" r="r" t="t"/>
                <a:pathLst>
                  <a:path extrusionOk="0" h="170" w="212">
                    <a:moveTo>
                      <a:pt x="0" y="0"/>
                    </a:moveTo>
                    <a:lnTo>
                      <a:pt x="0" y="96"/>
                    </a:lnTo>
                    <a:lnTo>
                      <a:pt x="129" y="170"/>
                    </a:lnTo>
                    <a:lnTo>
                      <a:pt x="212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8"/>
              <p:cNvSpPr/>
              <p:nvPr/>
            </p:nvSpPr>
            <p:spPr>
              <a:xfrm>
                <a:off x="5750825" y="1758725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3" y="1"/>
                    </a:moveTo>
                    <a:lnTo>
                      <a:pt x="0" y="49"/>
                    </a:lnTo>
                    <a:lnTo>
                      <a:pt x="79" y="94"/>
                    </a:lnTo>
                    <a:lnTo>
                      <a:pt x="161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8"/>
              <p:cNvSpPr/>
              <p:nvPr/>
            </p:nvSpPr>
            <p:spPr>
              <a:xfrm>
                <a:off x="5750750" y="1762175"/>
                <a:ext cx="6800" cy="6200"/>
              </a:xfrm>
              <a:custGeom>
                <a:rect b="b" l="l" r="r" t="t"/>
                <a:pathLst>
                  <a:path extrusionOk="0" h="248" w="272">
                    <a:moveTo>
                      <a:pt x="158" y="1"/>
                    </a:moveTo>
                    <a:lnTo>
                      <a:pt x="0" y="91"/>
                    </a:lnTo>
                    <a:lnTo>
                      <a:pt x="272" y="247"/>
                    </a:lnTo>
                    <a:lnTo>
                      <a:pt x="272" y="66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8"/>
              <p:cNvSpPr/>
              <p:nvPr/>
            </p:nvSpPr>
            <p:spPr>
              <a:xfrm>
                <a:off x="5753875" y="1760500"/>
                <a:ext cx="2925" cy="1700"/>
              </a:xfrm>
              <a:custGeom>
                <a:rect b="b" l="l" r="r" t="t"/>
                <a:pathLst>
                  <a:path extrusionOk="0" h="68" w="117">
                    <a:moveTo>
                      <a:pt x="83" y="1"/>
                    </a:moveTo>
                    <a:lnTo>
                      <a:pt x="0" y="47"/>
                    </a:lnTo>
                    <a:lnTo>
                      <a:pt x="33" y="68"/>
                    </a:lnTo>
                    <a:lnTo>
                      <a:pt x="116" y="20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8"/>
              <p:cNvSpPr/>
              <p:nvPr/>
            </p:nvSpPr>
            <p:spPr>
              <a:xfrm>
                <a:off x="5752775" y="1759850"/>
                <a:ext cx="3175" cy="1850"/>
              </a:xfrm>
              <a:custGeom>
                <a:rect b="b" l="l" r="r" t="t"/>
                <a:pathLst>
                  <a:path extrusionOk="0" h="74" w="127">
                    <a:moveTo>
                      <a:pt x="83" y="1"/>
                    </a:moveTo>
                    <a:lnTo>
                      <a:pt x="1" y="49"/>
                    </a:lnTo>
                    <a:lnTo>
                      <a:pt x="44" y="73"/>
                    </a:lnTo>
                    <a:lnTo>
                      <a:pt x="127" y="2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8"/>
              <p:cNvSpPr/>
              <p:nvPr/>
            </p:nvSpPr>
            <p:spPr>
              <a:xfrm>
                <a:off x="5757525" y="1763800"/>
                <a:ext cx="975" cy="5100"/>
              </a:xfrm>
              <a:custGeom>
                <a:rect b="b" l="l" r="r" t="t"/>
                <a:pathLst>
                  <a:path extrusionOk="0" h="204" w="39">
                    <a:moveTo>
                      <a:pt x="1" y="1"/>
                    </a:moveTo>
                    <a:lnTo>
                      <a:pt x="1" y="182"/>
                    </a:lnTo>
                    <a:lnTo>
                      <a:pt x="37" y="204"/>
                    </a:lnTo>
                    <a:lnTo>
                      <a:pt x="38" y="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8"/>
              <p:cNvSpPr/>
              <p:nvPr/>
            </p:nvSpPr>
            <p:spPr>
              <a:xfrm>
                <a:off x="5754700" y="1760975"/>
                <a:ext cx="2850" cy="2850"/>
              </a:xfrm>
              <a:custGeom>
                <a:rect b="b" l="l" r="r" t="t"/>
                <a:pathLst>
                  <a:path extrusionOk="0" h="114" w="114">
                    <a:moveTo>
                      <a:pt x="83" y="1"/>
                    </a:moveTo>
                    <a:lnTo>
                      <a:pt x="0" y="49"/>
                    </a:lnTo>
                    <a:lnTo>
                      <a:pt x="114" y="114"/>
                    </a:lnTo>
                    <a:lnTo>
                      <a:pt x="114" y="20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8"/>
              <p:cNvSpPr/>
              <p:nvPr/>
            </p:nvSpPr>
            <p:spPr>
              <a:xfrm>
                <a:off x="5757525" y="1761450"/>
                <a:ext cx="975" cy="2925"/>
              </a:xfrm>
              <a:custGeom>
                <a:rect b="b" l="l" r="r" t="t"/>
                <a:pathLst>
                  <a:path extrusionOk="0" h="117" w="39">
                    <a:moveTo>
                      <a:pt x="1" y="1"/>
                    </a:moveTo>
                    <a:lnTo>
                      <a:pt x="1" y="95"/>
                    </a:lnTo>
                    <a:lnTo>
                      <a:pt x="38" y="117"/>
                    </a:lnTo>
                    <a:lnTo>
                      <a:pt x="38" y="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>
                <a:off x="5758425" y="1764350"/>
                <a:ext cx="3300" cy="3725"/>
              </a:xfrm>
              <a:custGeom>
                <a:rect b="b" l="l" r="r" t="t"/>
                <a:pathLst>
                  <a:path extrusionOk="0" h="149" w="132">
                    <a:moveTo>
                      <a:pt x="2" y="1"/>
                    </a:moveTo>
                    <a:lnTo>
                      <a:pt x="1" y="149"/>
                    </a:lnTo>
                    <a:lnTo>
                      <a:pt x="131" y="7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>
                <a:off x="5758425" y="1766200"/>
                <a:ext cx="5225" cy="3400"/>
              </a:xfrm>
              <a:custGeom>
                <a:rect b="b" l="l" r="r" t="t"/>
                <a:pathLst>
                  <a:path extrusionOk="0" h="136" w="209">
                    <a:moveTo>
                      <a:pt x="131" y="1"/>
                    </a:moveTo>
                    <a:lnTo>
                      <a:pt x="1" y="75"/>
                    </a:lnTo>
                    <a:lnTo>
                      <a:pt x="1" y="108"/>
                    </a:lnTo>
                    <a:lnTo>
                      <a:pt x="50" y="135"/>
                    </a:lnTo>
                    <a:lnTo>
                      <a:pt x="208" y="46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8"/>
              <p:cNvSpPr/>
              <p:nvPr/>
            </p:nvSpPr>
            <p:spPr>
              <a:xfrm>
                <a:off x="5759675" y="1767325"/>
                <a:ext cx="5050" cy="2925"/>
              </a:xfrm>
              <a:custGeom>
                <a:rect b="b" l="l" r="r" t="t"/>
                <a:pathLst>
                  <a:path extrusionOk="0" h="117" w="202">
                    <a:moveTo>
                      <a:pt x="158" y="1"/>
                    </a:moveTo>
                    <a:lnTo>
                      <a:pt x="0" y="90"/>
                    </a:lnTo>
                    <a:lnTo>
                      <a:pt x="44" y="117"/>
                    </a:lnTo>
                    <a:lnTo>
                      <a:pt x="202" y="25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8"/>
              <p:cNvSpPr/>
              <p:nvPr/>
            </p:nvSpPr>
            <p:spPr>
              <a:xfrm>
                <a:off x="5760750" y="1767950"/>
                <a:ext cx="4850" cy="2775"/>
              </a:xfrm>
              <a:custGeom>
                <a:rect b="b" l="l" r="r" t="t"/>
                <a:pathLst>
                  <a:path extrusionOk="0" h="111" w="194">
                    <a:moveTo>
                      <a:pt x="159" y="0"/>
                    </a:moveTo>
                    <a:lnTo>
                      <a:pt x="1" y="92"/>
                    </a:lnTo>
                    <a:lnTo>
                      <a:pt x="35" y="110"/>
                    </a:lnTo>
                    <a:lnTo>
                      <a:pt x="193" y="2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8"/>
              <p:cNvSpPr/>
              <p:nvPr/>
            </p:nvSpPr>
            <p:spPr>
              <a:xfrm>
                <a:off x="5758475" y="1761950"/>
                <a:ext cx="5300" cy="4275"/>
              </a:xfrm>
              <a:custGeom>
                <a:rect b="b" l="l" r="r" t="t"/>
                <a:pathLst>
                  <a:path extrusionOk="0" h="171" w="212">
                    <a:moveTo>
                      <a:pt x="0" y="1"/>
                    </a:moveTo>
                    <a:lnTo>
                      <a:pt x="0" y="97"/>
                    </a:lnTo>
                    <a:lnTo>
                      <a:pt x="129" y="171"/>
                    </a:lnTo>
                    <a:lnTo>
                      <a:pt x="212" y="1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8"/>
              <p:cNvSpPr/>
              <p:nvPr/>
            </p:nvSpPr>
            <p:spPr>
              <a:xfrm>
                <a:off x="5770625" y="1774975"/>
                <a:ext cx="200" cy="1050"/>
              </a:xfrm>
              <a:custGeom>
                <a:rect b="b" l="l" r="r" t="t"/>
                <a:pathLst>
                  <a:path extrusionOk="0" h="42" w="8">
                    <a:moveTo>
                      <a:pt x="7" y="1"/>
                    </a:moveTo>
                    <a:lnTo>
                      <a:pt x="0" y="3"/>
                    </a:lnTo>
                    <a:lnTo>
                      <a:pt x="0" y="37"/>
                    </a:lnTo>
                    <a:lnTo>
                      <a:pt x="7" y="4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>
                <a:off x="5761700" y="1765000"/>
                <a:ext cx="4000" cy="2350"/>
              </a:xfrm>
              <a:custGeom>
                <a:rect b="b" l="l" r="r" t="t"/>
                <a:pathLst>
                  <a:path extrusionOk="0" h="94" w="160">
                    <a:moveTo>
                      <a:pt x="83" y="1"/>
                    </a:moveTo>
                    <a:lnTo>
                      <a:pt x="0" y="49"/>
                    </a:lnTo>
                    <a:lnTo>
                      <a:pt x="77" y="94"/>
                    </a:lnTo>
                    <a:lnTo>
                      <a:pt x="160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>
                <a:off x="5763750" y="1765000"/>
                <a:ext cx="2000" cy="1150"/>
              </a:xfrm>
              <a:custGeom>
                <a:rect b="b" l="l" r="r" t="t"/>
                <a:pathLst>
                  <a:path extrusionOk="0" h="46" w="80">
                    <a:moveTo>
                      <a:pt x="1" y="1"/>
                    </a:moveTo>
                    <a:lnTo>
                      <a:pt x="78" y="46"/>
                    </a:lnTo>
                    <a:lnTo>
                      <a:pt x="79" y="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8"/>
              <p:cNvSpPr/>
              <p:nvPr/>
            </p:nvSpPr>
            <p:spPr>
              <a:xfrm>
                <a:off x="5763625" y="1766125"/>
                <a:ext cx="3200" cy="1850"/>
              </a:xfrm>
              <a:custGeom>
                <a:rect b="b" l="l" r="r" t="t"/>
                <a:pathLst>
                  <a:path extrusionOk="0" h="74" w="128">
                    <a:moveTo>
                      <a:pt x="83" y="1"/>
                    </a:moveTo>
                    <a:lnTo>
                      <a:pt x="0" y="49"/>
                    </a:lnTo>
                    <a:lnTo>
                      <a:pt x="44" y="73"/>
                    </a:lnTo>
                    <a:lnTo>
                      <a:pt x="128" y="2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8"/>
              <p:cNvSpPr/>
              <p:nvPr/>
            </p:nvSpPr>
            <p:spPr>
              <a:xfrm>
                <a:off x="5764700" y="1766775"/>
                <a:ext cx="2975" cy="1700"/>
              </a:xfrm>
              <a:custGeom>
                <a:rect b="b" l="l" r="r" t="t"/>
                <a:pathLst>
                  <a:path extrusionOk="0" h="68" w="119">
                    <a:moveTo>
                      <a:pt x="85" y="1"/>
                    </a:moveTo>
                    <a:lnTo>
                      <a:pt x="1" y="47"/>
                    </a:lnTo>
                    <a:lnTo>
                      <a:pt x="35" y="68"/>
                    </a:lnTo>
                    <a:lnTo>
                      <a:pt x="118" y="20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8"/>
              <p:cNvSpPr/>
              <p:nvPr/>
            </p:nvSpPr>
            <p:spPr>
              <a:xfrm>
                <a:off x="5766800" y="1766775"/>
                <a:ext cx="875" cy="500"/>
              </a:xfrm>
              <a:custGeom>
                <a:rect b="b" l="l" r="r" t="t"/>
                <a:pathLst>
                  <a:path extrusionOk="0" h="20" w="35">
                    <a:moveTo>
                      <a:pt x="34" y="20"/>
                    </a:moveTo>
                    <a:lnTo>
                      <a:pt x="34" y="2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>
                <a:off x="5761625" y="1768450"/>
                <a:ext cx="8250" cy="7050"/>
              </a:xfrm>
              <a:custGeom>
                <a:rect b="b" l="l" r="r" t="t"/>
                <a:pathLst>
                  <a:path extrusionOk="0" h="282" w="330">
                    <a:moveTo>
                      <a:pt x="158" y="1"/>
                    </a:moveTo>
                    <a:lnTo>
                      <a:pt x="0" y="90"/>
                    </a:lnTo>
                    <a:lnTo>
                      <a:pt x="330" y="282"/>
                    </a:lnTo>
                    <a:lnTo>
                      <a:pt x="330" y="9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5769850" y="1770925"/>
                <a:ext cx="975" cy="4975"/>
              </a:xfrm>
              <a:custGeom>
                <a:rect b="b" l="l" r="r" t="t"/>
                <a:pathLst>
                  <a:path extrusionOk="0" h="199" w="39">
                    <a:moveTo>
                      <a:pt x="1" y="0"/>
                    </a:moveTo>
                    <a:lnTo>
                      <a:pt x="1" y="183"/>
                    </a:lnTo>
                    <a:lnTo>
                      <a:pt x="31" y="199"/>
                    </a:lnTo>
                    <a:lnTo>
                      <a:pt x="31" y="165"/>
                    </a:lnTo>
                    <a:lnTo>
                      <a:pt x="38" y="163"/>
                    </a:lnTo>
                    <a:lnTo>
                      <a:pt x="38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>
                <a:off x="5765575" y="1767250"/>
                <a:ext cx="4350" cy="3700"/>
              </a:xfrm>
              <a:custGeom>
                <a:rect b="b" l="l" r="r" t="t"/>
                <a:pathLst>
                  <a:path extrusionOk="0" h="148" w="174">
                    <a:moveTo>
                      <a:pt x="83" y="1"/>
                    </a:moveTo>
                    <a:lnTo>
                      <a:pt x="0" y="49"/>
                    </a:lnTo>
                    <a:lnTo>
                      <a:pt x="172" y="147"/>
                    </a:lnTo>
                    <a:lnTo>
                      <a:pt x="173" y="5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8"/>
              <p:cNvSpPr/>
              <p:nvPr/>
            </p:nvSpPr>
            <p:spPr>
              <a:xfrm>
                <a:off x="5769850" y="1768550"/>
                <a:ext cx="975" cy="2925"/>
              </a:xfrm>
              <a:custGeom>
                <a:rect b="b" l="l" r="r" t="t"/>
                <a:pathLst>
                  <a:path extrusionOk="0" h="117" w="39">
                    <a:moveTo>
                      <a:pt x="2" y="1"/>
                    </a:moveTo>
                    <a:lnTo>
                      <a:pt x="1" y="95"/>
                    </a:lnTo>
                    <a:lnTo>
                      <a:pt x="38" y="117"/>
                    </a:lnTo>
                    <a:lnTo>
                      <a:pt x="38" y="2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8"/>
              <p:cNvSpPr/>
              <p:nvPr/>
            </p:nvSpPr>
            <p:spPr>
              <a:xfrm>
                <a:off x="5770800" y="1773225"/>
                <a:ext cx="5025" cy="3400"/>
              </a:xfrm>
              <a:custGeom>
                <a:rect b="b" l="l" r="r" t="t"/>
                <a:pathLst>
                  <a:path extrusionOk="0" h="136" w="201">
                    <a:moveTo>
                      <a:pt x="122" y="1"/>
                    </a:moveTo>
                    <a:lnTo>
                      <a:pt x="0" y="71"/>
                    </a:lnTo>
                    <a:lnTo>
                      <a:pt x="0" y="111"/>
                    </a:lnTo>
                    <a:lnTo>
                      <a:pt x="42" y="136"/>
                    </a:lnTo>
                    <a:lnTo>
                      <a:pt x="200" y="4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8"/>
              <p:cNvSpPr/>
              <p:nvPr/>
            </p:nvSpPr>
            <p:spPr>
              <a:xfrm>
                <a:off x="5771850" y="1774350"/>
                <a:ext cx="5050" cy="2900"/>
              </a:xfrm>
              <a:custGeom>
                <a:rect b="b" l="l" r="r" t="t"/>
                <a:pathLst>
                  <a:path extrusionOk="0" h="116" w="202">
                    <a:moveTo>
                      <a:pt x="158" y="1"/>
                    </a:moveTo>
                    <a:lnTo>
                      <a:pt x="0" y="91"/>
                    </a:lnTo>
                    <a:lnTo>
                      <a:pt x="44" y="115"/>
                    </a:lnTo>
                    <a:lnTo>
                      <a:pt x="202" y="26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>
                <a:off x="5773850" y="1772050"/>
                <a:ext cx="4050" cy="2325"/>
              </a:xfrm>
              <a:custGeom>
                <a:rect b="b" l="l" r="r" t="t"/>
                <a:pathLst>
                  <a:path extrusionOk="0" h="93" w="162">
                    <a:moveTo>
                      <a:pt x="83" y="0"/>
                    </a:moveTo>
                    <a:lnTo>
                      <a:pt x="0" y="48"/>
                    </a:lnTo>
                    <a:lnTo>
                      <a:pt x="78" y="93"/>
                    </a:lnTo>
                    <a:lnTo>
                      <a:pt x="161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>
                <a:off x="5770800" y="1769100"/>
                <a:ext cx="5125" cy="4150"/>
              </a:xfrm>
              <a:custGeom>
                <a:rect b="b" l="l" r="r" t="t"/>
                <a:pathLst>
                  <a:path extrusionOk="0" h="166" w="205">
                    <a:moveTo>
                      <a:pt x="0" y="1"/>
                    </a:moveTo>
                    <a:lnTo>
                      <a:pt x="0" y="95"/>
                    </a:lnTo>
                    <a:lnTo>
                      <a:pt x="122" y="166"/>
                    </a:lnTo>
                    <a:lnTo>
                      <a:pt x="205" y="1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>
                <a:off x="5783125" y="1782250"/>
                <a:ext cx="25" cy="900"/>
              </a:xfrm>
              <a:custGeom>
                <a:rect b="b" l="l" r="r" t="t"/>
                <a:pathLst>
                  <a:path extrusionOk="0" h="36" w="1">
                    <a:moveTo>
                      <a:pt x="0" y="1"/>
                    </a:moveTo>
                    <a:lnTo>
                      <a:pt x="0" y="36"/>
                    </a:lnTo>
                    <a:lnTo>
                      <a:pt x="0" y="36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>
                <a:off x="5775900" y="1772050"/>
                <a:ext cx="2000" cy="1150"/>
              </a:xfrm>
              <a:custGeom>
                <a:rect b="b" l="l" r="r" t="t"/>
                <a:pathLst>
                  <a:path extrusionOk="0" h="46" w="80">
                    <a:moveTo>
                      <a:pt x="79" y="45"/>
                    </a:moveTo>
                    <a:lnTo>
                      <a:pt x="79" y="4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>
                <a:off x="5775800" y="1773175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3" y="0"/>
                    </a:moveTo>
                    <a:lnTo>
                      <a:pt x="0" y="48"/>
                    </a:lnTo>
                    <a:lnTo>
                      <a:pt x="44" y="73"/>
                    </a:lnTo>
                    <a:lnTo>
                      <a:pt x="127" y="2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8"/>
              <p:cNvSpPr/>
              <p:nvPr/>
            </p:nvSpPr>
            <p:spPr>
              <a:xfrm>
                <a:off x="5776875" y="1773775"/>
                <a:ext cx="2925" cy="1700"/>
              </a:xfrm>
              <a:custGeom>
                <a:rect b="b" l="l" r="r" t="t"/>
                <a:pathLst>
                  <a:path extrusionOk="0" h="68" w="117">
                    <a:moveTo>
                      <a:pt x="84" y="1"/>
                    </a:moveTo>
                    <a:lnTo>
                      <a:pt x="1" y="49"/>
                    </a:lnTo>
                    <a:lnTo>
                      <a:pt x="34" y="67"/>
                    </a:lnTo>
                    <a:lnTo>
                      <a:pt x="117" y="21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8"/>
              <p:cNvSpPr/>
              <p:nvPr/>
            </p:nvSpPr>
            <p:spPr>
              <a:xfrm>
                <a:off x="5778950" y="1773775"/>
                <a:ext cx="850" cy="525"/>
              </a:xfrm>
              <a:custGeom>
                <a:rect b="b" l="l" r="r" t="t"/>
                <a:pathLst>
                  <a:path extrusionOk="0" h="21" w="34">
                    <a:moveTo>
                      <a:pt x="34" y="21"/>
                    </a:moveTo>
                    <a:lnTo>
                      <a:pt x="34" y="2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8"/>
              <p:cNvSpPr/>
              <p:nvPr/>
            </p:nvSpPr>
            <p:spPr>
              <a:xfrm>
                <a:off x="5773775" y="1775450"/>
                <a:ext cx="8475" cy="7175"/>
              </a:xfrm>
              <a:custGeom>
                <a:rect b="b" l="l" r="r" t="t"/>
                <a:pathLst>
                  <a:path extrusionOk="0" h="287" w="339">
                    <a:moveTo>
                      <a:pt x="158" y="0"/>
                    </a:moveTo>
                    <a:lnTo>
                      <a:pt x="0" y="92"/>
                    </a:lnTo>
                    <a:lnTo>
                      <a:pt x="338" y="286"/>
                    </a:lnTo>
                    <a:lnTo>
                      <a:pt x="338" y="105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8"/>
              <p:cNvSpPr/>
              <p:nvPr/>
            </p:nvSpPr>
            <p:spPr>
              <a:xfrm>
                <a:off x="5782225" y="1778050"/>
                <a:ext cx="925" cy="5100"/>
              </a:xfrm>
              <a:custGeom>
                <a:rect b="b" l="l" r="r" t="t"/>
                <a:pathLst>
                  <a:path extrusionOk="0" h="204" w="37">
                    <a:moveTo>
                      <a:pt x="0" y="1"/>
                    </a:moveTo>
                    <a:lnTo>
                      <a:pt x="0" y="182"/>
                    </a:lnTo>
                    <a:lnTo>
                      <a:pt x="36" y="204"/>
                    </a:lnTo>
                    <a:lnTo>
                      <a:pt x="36" y="170"/>
                    </a:lnTo>
                    <a:lnTo>
                      <a:pt x="36" y="169"/>
                    </a:lnTo>
                    <a:lnTo>
                      <a:pt x="36" y="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8"/>
              <p:cNvSpPr/>
              <p:nvPr/>
            </p:nvSpPr>
            <p:spPr>
              <a:xfrm>
                <a:off x="5777725" y="1774275"/>
                <a:ext cx="4525" cy="3800"/>
              </a:xfrm>
              <a:custGeom>
                <a:rect b="b" l="l" r="r" t="t"/>
                <a:pathLst>
                  <a:path extrusionOk="0" h="152" w="181">
                    <a:moveTo>
                      <a:pt x="83" y="1"/>
                    </a:moveTo>
                    <a:lnTo>
                      <a:pt x="0" y="47"/>
                    </a:lnTo>
                    <a:lnTo>
                      <a:pt x="180" y="152"/>
                    </a:lnTo>
                    <a:lnTo>
                      <a:pt x="180" y="58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8"/>
              <p:cNvSpPr/>
              <p:nvPr/>
            </p:nvSpPr>
            <p:spPr>
              <a:xfrm>
                <a:off x="5782225" y="1775700"/>
                <a:ext cx="950" cy="2925"/>
              </a:xfrm>
              <a:custGeom>
                <a:rect b="b" l="l" r="r" t="t"/>
                <a:pathLst>
                  <a:path extrusionOk="0" h="117" w="38">
                    <a:moveTo>
                      <a:pt x="0" y="1"/>
                    </a:moveTo>
                    <a:lnTo>
                      <a:pt x="0" y="95"/>
                    </a:lnTo>
                    <a:lnTo>
                      <a:pt x="36" y="117"/>
                    </a:lnTo>
                    <a:lnTo>
                      <a:pt x="38" y="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8"/>
              <p:cNvSpPr/>
              <p:nvPr/>
            </p:nvSpPr>
            <p:spPr>
              <a:xfrm>
                <a:off x="5783125" y="1778600"/>
                <a:ext cx="3250" cy="3675"/>
              </a:xfrm>
              <a:custGeom>
                <a:rect b="b" l="l" r="r" t="t"/>
                <a:pathLst>
                  <a:path extrusionOk="0" h="147" w="130">
                    <a:moveTo>
                      <a:pt x="0" y="1"/>
                    </a:moveTo>
                    <a:lnTo>
                      <a:pt x="0" y="147"/>
                    </a:lnTo>
                    <a:lnTo>
                      <a:pt x="129" y="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8"/>
              <p:cNvSpPr/>
              <p:nvPr/>
            </p:nvSpPr>
            <p:spPr>
              <a:xfrm>
                <a:off x="5783125" y="1780450"/>
                <a:ext cx="5200" cy="3400"/>
              </a:xfrm>
              <a:custGeom>
                <a:rect b="b" l="l" r="r" t="t"/>
                <a:pathLst>
                  <a:path extrusionOk="0" h="136" w="208">
                    <a:moveTo>
                      <a:pt x="129" y="0"/>
                    </a:moveTo>
                    <a:lnTo>
                      <a:pt x="0" y="73"/>
                    </a:lnTo>
                    <a:lnTo>
                      <a:pt x="0" y="108"/>
                    </a:lnTo>
                    <a:lnTo>
                      <a:pt x="48" y="135"/>
                    </a:lnTo>
                    <a:lnTo>
                      <a:pt x="208" y="4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8"/>
              <p:cNvSpPr/>
              <p:nvPr/>
            </p:nvSpPr>
            <p:spPr>
              <a:xfrm>
                <a:off x="5747600" y="1762625"/>
                <a:ext cx="45475" cy="27300"/>
              </a:xfrm>
              <a:custGeom>
                <a:rect b="b" l="l" r="r" t="t"/>
                <a:pathLst>
                  <a:path extrusionOk="0" h="1092" w="1819">
                    <a:moveTo>
                      <a:pt x="0" y="0"/>
                    </a:moveTo>
                    <a:lnTo>
                      <a:pt x="0" y="41"/>
                    </a:lnTo>
                    <a:lnTo>
                      <a:pt x="13" y="49"/>
                    </a:lnTo>
                    <a:lnTo>
                      <a:pt x="57" y="74"/>
                    </a:lnTo>
                    <a:lnTo>
                      <a:pt x="90" y="93"/>
                    </a:lnTo>
                    <a:lnTo>
                      <a:pt x="398" y="271"/>
                    </a:lnTo>
                    <a:lnTo>
                      <a:pt x="434" y="292"/>
                    </a:lnTo>
                    <a:lnTo>
                      <a:pt x="447" y="300"/>
                    </a:lnTo>
                    <a:lnTo>
                      <a:pt x="490" y="325"/>
                    </a:lnTo>
                    <a:lnTo>
                      <a:pt x="525" y="344"/>
                    </a:lnTo>
                    <a:lnTo>
                      <a:pt x="891" y="555"/>
                    </a:lnTo>
                    <a:lnTo>
                      <a:pt x="934" y="580"/>
                    </a:lnTo>
                    <a:lnTo>
                      <a:pt x="978" y="606"/>
                    </a:lnTo>
                    <a:lnTo>
                      <a:pt x="1011" y="625"/>
                    </a:lnTo>
                    <a:lnTo>
                      <a:pt x="1385" y="841"/>
                    </a:lnTo>
                    <a:lnTo>
                      <a:pt x="1433" y="869"/>
                    </a:lnTo>
                    <a:lnTo>
                      <a:pt x="1478" y="895"/>
                    </a:lnTo>
                    <a:lnTo>
                      <a:pt x="1511" y="914"/>
                    </a:lnTo>
                    <a:lnTo>
                      <a:pt x="1819" y="1092"/>
                    </a:lnTo>
                    <a:lnTo>
                      <a:pt x="1819" y="1050"/>
                    </a:lnTo>
                    <a:lnTo>
                      <a:pt x="1547" y="893"/>
                    </a:lnTo>
                    <a:lnTo>
                      <a:pt x="1514" y="873"/>
                    </a:lnTo>
                    <a:lnTo>
                      <a:pt x="1469" y="848"/>
                    </a:lnTo>
                    <a:lnTo>
                      <a:pt x="1421" y="821"/>
                    </a:lnTo>
                    <a:lnTo>
                      <a:pt x="1385" y="799"/>
                    </a:lnTo>
                    <a:lnTo>
                      <a:pt x="1047" y="605"/>
                    </a:lnTo>
                    <a:lnTo>
                      <a:pt x="1014" y="584"/>
                    </a:lnTo>
                    <a:lnTo>
                      <a:pt x="970" y="560"/>
                    </a:lnTo>
                    <a:lnTo>
                      <a:pt x="928" y="535"/>
                    </a:lnTo>
                    <a:lnTo>
                      <a:pt x="921" y="531"/>
                    </a:lnTo>
                    <a:lnTo>
                      <a:pt x="891" y="515"/>
                    </a:lnTo>
                    <a:lnTo>
                      <a:pt x="561" y="323"/>
                    </a:lnTo>
                    <a:lnTo>
                      <a:pt x="527" y="305"/>
                    </a:lnTo>
                    <a:lnTo>
                      <a:pt x="483" y="278"/>
                    </a:lnTo>
                    <a:lnTo>
                      <a:pt x="434" y="251"/>
                    </a:lnTo>
                    <a:lnTo>
                      <a:pt x="398" y="229"/>
                    </a:lnTo>
                    <a:lnTo>
                      <a:pt x="126" y="73"/>
                    </a:lnTo>
                    <a:lnTo>
                      <a:pt x="93" y="54"/>
                    </a:lnTo>
                    <a:lnTo>
                      <a:pt x="5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8"/>
              <p:cNvSpPr/>
              <p:nvPr/>
            </p:nvSpPr>
            <p:spPr>
              <a:xfrm>
                <a:off x="5784325" y="1781575"/>
                <a:ext cx="5100" cy="2875"/>
              </a:xfrm>
              <a:custGeom>
                <a:rect b="b" l="l" r="r" t="t"/>
                <a:pathLst>
                  <a:path extrusionOk="0" h="115" w="204">
                    <a:moveTo>
                      <a:pt x="160" y="0"/>
                    </a:moveTo>
                    <a:lnTo>
                      <a:pt x="0" y="90"/>
                    </a:lnTo>
                    <a:lnTo>
                      <a:pt x="45" y="115"/>
                    </a:lnTo>
                    <a:lnTo>
                      <a:pt x="203" y="25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8"/>
              <p:cNvSpPr/>
              <p:nvPr/>
            </p:nvSpPr>
            <p:spPr>
              <a:xfrm>
                <a:off x="5785450" y="1782200"/>
                <a:ext cx="4800" cy="2775"/>
              </a:xfrm>
              <a:custGeom>
                <a:rect b="b" l="l" r="r" t="t"/>
                <a:pathLst>
                  <a:path extrusionOk="0" h="111" w="192">
                    <a:moveTo>
                      <a:pt x="158" y="0"/>
                    </a:moveTo>
                    <a:lnTo>
                      <a:pt x="0" y="90"/>
                    </a:lnTo>
                    <a:lnTo>
                      <a:pt x="33" y="110"/>
                    </a:lnTo>
                    <a:lnTo>
                      <a:pt x="192" y="2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8"/>
              <p:cNvSpPr/>
              <p:nvPr/>
            </p:nvSpPr>
            <p:spPr>
              <a:xfrm>
                <a:off x="5786350" y="1779250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3" y="1"/>
                    </a:moveTo>
                    <a:lnTo>
                      <a:pt x="0" y="48"/>
                    </a:lnTo>
                    <a:lnTo>
                      <a:pt x="79" y="93"/>
                    </a:lnTo>
                    <a:lnTo>
                      <a:pt x="161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8"/>
              <p:cNvSpPr/>
              <p:nvPr/>
            </p:nvSpPr>
            <p:spPr>
              <a:xfrm>
                <a:off x="5783125" y="1776200"/>
                <a:ext cx="5325" cy="4275"/>
              </a:xfrm>
              <a:custGeom>
                <a:rect b="b" l="l" r="r" t="t"/>
                <a:pathLst>
                  <a:path extrusionOk="0" h="171" w="213">
                    <a:moveTo>
                      <a:pt x="2" y="1"/>
                    </a:moveTo>
                    <a:lnTo>
                      <a:pt x="0" y="97"/>
                    </a:lnTo>
                    <a:lnTo>
                      <a:pt x="129" y="170"/>
                    </a:lnTo>
                    <a:lnTo>
                      <a:pt x="212" y="12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8"/>
              <p:cNvSpPr/>
              <p:nvPr/>
            </p:nvSpPr>
            <p:spPr>
              <a:xfrm>
                <a:off x="5788425" y="1779250"/>
                <a:ext cx="1975" cy="1150"/>
              </a:xfrm>
              <a:custGeom>
                <a:rect b="b" l="l" r="r" t="t"/>
                <a:pathLst>
                  <a:path extrusionOk="0" h="46" w="79">
                    <a:moveTo>
                      <a:pt x="78" y="46"/>
                    </a:moveTo>
                    <a:lnTo>
                      <a:pt x="78" y="46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8"/>
              <p:cNvSpPr/>
              <p:nvPr/>
            </p:nvSpPr>
            <p:spPr>
              <a:xfrm>
                <a:off x="5786275" y="1782700"/>
                <a:ext cx="6850" cy="6175"/>
              </a:xfrm>
              <a:custGeom>
                <a:rect b="b" l="l" r="r" t="t"/>
                <a:pathLst>
                  <a:path extrusionOk="0" h="247" w="274">
                    <a:moveTo>
                      <a:pt x="159" y="0"/>
                    </a:moveTo>
                    <a:lnTo>
                      <a:pt x="0" y="90"/>
                    </a:lnTo>
                    <a:lnTo>
                      <a:pt x="272" y="247"/>
                    </a:lnTo>
                    <a:lnTo>
                      <a:pt x="273" y="66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8"/>
              <p:cNvSpPr/>
              <p:nvPr/>
            </p:nvSpPr>
            <p:spPr>
              <a:xfrm>
                <a:off x="5788300" y="1780375"/>
                <a:ext cx="3175" cy="1850"/>
              </a:xfrm>
              <a:custGeom>
                <a:rect b="b" l="l" r="r" t="t"/>
                <a:pathLst>
                  <a:path extrusionOk="0" h="74" w="127">
                    <a:moveTo>
                      <a:pt x="83" y="1"/>
                    </a:moveTo>
                    <a:lnTo>
                      <a:pt x="1" y="48"/>
                    </a:lnTo>
                    <a:lnTo>
                      <a:pt x="44" y="73"/>
                    </a:lnTo>
                    <a:lnTo>
                      <a:pt x="127" y="2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8"/>
              <p:cNvSpPr/>
              <p:nvPr/>
            </p:nvSpPr>
            <p:spPr>
              <a:xfrm>
                <a:off x="5789400" y="1781025"/>
                <a:ext cx="2925" cy="1700"/>
              </a:xfrm>
              <a:custGeom>
                <a:rect b="b" l="l" r="r" t="t"/>
                <a:pathLst>
                  <a:path extrusionOk="0" h="68" w="117">
                    <a:moveTo>
                      <a:pt x="83" y="1"/>
                    </a:moveTo>
                    <a:lnTo>
                      <a:pt x="0" y="47"/>
                    </a:lnTo>
                    <a:lnTo>
                      <a:pt x="34" y="67"/>
                    </a:lnTo>
                    <a:lnTo>
                      <a:pt x="116" y="20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8"/>
              <p:cNvSpPr/>
              <p:nvPr/>
            </p:nvSpPr>
            <p:spPr>
              <a:xfrm>
                <a:off x="5790225" y="1781500"/>
                <a:ext cx="2900" cy="2850"/>
              </a:xfrm>
              <a:custGeom>
                <a:rect b="b" l="l" r="r" t="t"/>
                <a:pathLst>
                  <a:path extrusionOk="0" h="114" w="116">
                    <a:moveTo>
                      <a:pt x="83" y="1"/>
                    </a:moveTo>
                    <a:lnTo>
                      <a:pt x="1" y="48"/>
                    </a:lnTo>
                    <a:lnTo>
                      <a:pt x="115" y="114"/>
                    </a:lnTo>
                    <a:lnTo>
                      <a:pt x="115" y="19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8"/>
              <p:cNvSpPr/>
              <p:nvPr/>
            </p:nvSpPr>
            <p:spPr>
              <a:xfrm>
                <a:off x="5749925" y="1761675"/>
                <a:ext cx="4800" cy="2775"/>
              </a:xfrm>
              <a:custGeom>
                <a:rect b="b" l="l" r="r" t="t"/>
                <a:pathLst>
                  <a:path extrusionOk="0" h="111" w="192">
                    <a:moveTo>
                      <a:pt x="158" y="0"/>
                    </a:moveTo>
                    <a:lnTo>
                      <a:pt x="0" y="92"/>
                    </a:lnTo>
                    <a:lnTo>
                      <a:pt x="33" y="111"/>
                    </a:lnTo>
                    <a:lnTo>
                      <a:pt x="191" y="21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8"/>
              <p:cNvSpPr/>
              <p:nvPr/>
            </p:nvSpPr>
            <p:spPr>
              <a:xfrm>
                <a:off x="5748825" y="1761050"/>
                <a:ext cx="5075" cy="2925"/>
              </a:xfrm>
              <a:custGeom>
                <a:rect b="b" l="l" r="r" t="t"/>
                <a:pathLst>
                  <a:path extrusionOk="0" h="117" w="203">
                    <a:moveTo>
                      <a:pt x="159" y="1"/>
                    </a:moveTo>
                    <a:lnTo>
                      <a:pt x="1" y="91"/>
                    </a:lnTo>
                    <a:lnTo>
                      <a:pt x="44" y="117"/>
                    </a:lnTo>
                    <a:lnTo>
                      <a:pt x="202" y="25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8"/>
              <p:cNvSpPr/>
              <p:nvPr/>
            </p:nvSpPr>
            <p:spPr>
              <a:xfrm>
                <a:off x="5747600" y="1759925"/>
                <a:ext cx="5200" cy="3400"/>
              </a:xfrm>
              <a:custGeom>
                <a:rect b="b" l="l" r="r" t="t"/>
                <a:pathLst>
                  <a:path extrusionOk="0" h="136" w="208">
                    <a:moveTo>
                      <a:pt x="129" y="1"/>
                    </a:moveTo>
                    <a:lnTo>
                      <a:pt x="0" y="75"/>
                    </a:lnTo>
                    <a:lnTo>
                      <a:pt x="0" y="108"/>
                    </a:lnTo>
                    <a:lnTo>
                      <a:pt x="50" y="136"/>
                    </a:lnTo>
                    <a:lnTo>
                      <a:pt x="208" y="46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8"/>
              <p:cNvSpPr/>
              <p:nvPr/>
            </p:nvSpPr>
            <p:spPr>
              <a:xfrm>
                <a:off x="5747600" y="1758075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0" y="1"/>
                    </a:moveTo>
                    <a:lnTo>
                      <a:pt x="0" y="149"/>
                    </a:lnTo>
                    <a:lnTo>
                      <a:pt x="129" y="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8"/>
              <p:cNvSpPr/>
              <p:nvPr/>
            </p:nvSpPr>
            <p:spPr>
              <a:xfrm>
                <a:off x="5770800" y="1771450"/>
                <a:ext cx="3075" cy="3550"/>
              </a:xfrm>
              <a:custGeom>
                <a:rect b="b" l="l" r="r" t="t"/>
                <a:pathLst>
                  <a:path extrusionOk="0" h="142" w="123">
                    <a:moveTo>
                      <a:pt x="0" y="1"/>
                    </a:moveTo>
                    <a:lnTo>
                      <a:pt x="0" y="142"/>
                    </a:lnTo>
                    <a:lnTo>
                      <a:pt x="122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8"/>
              <p:cNvSpPr/>
              <p:nvPr/>
            </p:nvSpPr>
            <p:spPr>
              <a:xfrm>
                <a:off x="5752875" y="1758725"/>
                <a:ext cx="2000" cy="1150"/>
              </a:xfrm>
              <a:custGeom>
                <a:rect b="b" l="l" r="r" t="t"/>
                <a:pathLst>
                  <a:path extrusionOk="0" h="46" w="80">
                    <a:moveTo>
                      <a:pt x="79" y="46"/>
                    </a:moveTo>
                    <a:lnTo>
                      <a:pt x="79" y="46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8"/>
              <p:cNvSpPr/>
              <p:nvPr/>
            </p:nvSpPr>
            <p:spPr>
              <a:xfrm>
                <a:off x="5755925" y="1760500"/>
                <a:ext cx="875" cy="500"/>
              </a:xfrm>
              <a:custGeom>
                <a:rect b="b" l="l" r="r" t="t"/>
                <a:pathLst>
                  <a:path extrusionOk="0" h="20" w="35">
                    <a:moveTo>
                      <a:pt x="34" y="20"/>
                    </a:moveTo>
                    <a:lnTo>
                      <a:pt x="34" y="2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8"/>
              <p:cNvSpPr/>
              <p:nvPr/>
            </p:nvSpPr>
            <p:spPr>
              <a:xfrm>
                <a:off x="5791450" y="1781000"/>
                <a:ext cx="875" cy="525"/>
              </a:xfrm>
              <a:custGeom>
                <a:rect b="b" l="l" r="r" t="t"/>
                <a:pathLst>
                  <a:path extrusionOk="0" h="21" w="35">
                    <a:moveTo>
                      <a:pt x="1" y="0"/>
                    </a:moveTo>
                    <a:lnTo>
                      <a:pt x="1" y="2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8"/>
              <p:cNvSpPr/>
              <p:nvPr/>
            </p:nvSpPr>
            <p:spPr>
              <a:xfrm>
                <a:off x="5750675" y="1774475"/>
                <a:ext cx="6850" cy="6175"/>
              </a:xfrm>
              <a:custGeom>
                <a:rect b="b" l="l" r="r" t="t"/>
                <a:pathLst>
                  <a:path extrusionOk="0" h="247" w="274">
                    <a:moveTo>
                      <a:pt x="160" y="0"/>
                    </a:moveTo>
                    <a:lnTo>
                      <a:pt x="1" y="92"/>
                    </a:lnTo>
                    <a:lnTo>
                      <a:pt x="272" y="247"/>
                    </a:lnTo>
                    <a:lnTo>
                      <a:pt x="273" y="65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5757450" y="1776100"/>
                <a:ext cx="975" cy="5100"/>
              </a:xfrm>
              <a:custGeom>
                <a:rect b="b" l="l" r="r" t="t"/>
                <a:pathLst>
                  <a:path extrusionOk="0" h="204" w="39">
                    <a:moveTo>
                      <a:pt x="2" y="0"/>
                    </a:moveTo>
                    <a:lnTo>
                      <a:pt x="1" y="182"/>
                    </a:lnTo>
                    <a:lnTo>
                      <a:pt x="38" y="203"/>
                    </a:lnTo>
                    <a:lnTo>
                      <a:pt x="38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5783050" y="1794600"/>
                <a:ext cx="50" cy="850"/>
              </a:xfrm>
              <a:custGeom>
                <a:rect b="b" l="l" r="r" t="t"/>
                <a:pathLst>
                  <a:path extrusionOk="0" h="34" w="2">
                    <a:moveTo>
                      <a:pt x="0" y="0"/>
                    </a:moveTo>
                    <a:lnTo>
                      <a:pt x="0" y="33"/>
                    </a:lnTo>
                    <a:lnTo>
                      <a:pt x="2" y="3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5783075" y="1788525"/>
                <a:ext cx="5300" cy="4250"/>
              </a:xfrm>
              <a:custGeom>
                <a:rect b="b" l="l" r="r" t="t"/>
                <a:pathLst>
                  <a:path extrusionOk="0" h="170" w="212">
                    <a:moveTo>
                      <a:pt x="1" y="1"/>
                    </a:moveTo>
                    <a:lnTo>
                      <a:pt x="1" y="95"/>
                    </a:lnTo>
                    <a:lnTo>
                      <a:pt x="128" y="169"/>
                    </a:lnTo>
                    <a:lnTo>
                      <a:pt x="21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5782150" y="1790350"/>
                <a:ext cx="950" cy="5100"/>
              </a:xfrm>
              <a:custGeom>
                <a:rect b="b" l="l" r="r" t="t"/>
                <a:pathLst>
                  <a:path extrusionOk="0" h="204" w="38">
                    <a:moveTo>
                      <a:pt x="0" y="0"/>
                    </a:moveTo>
                    <a:lnTo>
                      <a:pt x="0" y="183"/>
                    </a:lnTo>
                    <a:lnTo>
                      <a:pt x="36" y="203"/>
                    </a:lnTo>
                    <a:lnTo>
                      <a:pt x="36" y="170"/>
                    </a:lnTo>
                    <a:lnTo>
                      <a:pt x="38" y="170"/>
                    </a:lnTo>
                    <a:lnTo>
                      <a:pt x="38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8"/>
              <p:cNvSpPr/>
              <p:nvPr/>
            </p:nvSpPr>
            <p:spPr>
              <a:xfrm>
                <a:off x="5782150" y="1788000"/>
                <a:ext cx="950" cy="2925"/>
              </a:xfrm>
              <a:custGeom>
                <a:rect b="b" l="l" r="r" t="t"/>
                <a:pathLst>
                  <a:path extrusionOk="0" h="117" w="38">
                    <a:moveTo>
                      <a:pt x="0" y="0"/>
                    </a:moveTo>
                    <a:lnTo>
                      <a:pt x="0" y="94"/>
                    </a:lnTo>
                    <a:lnTo>
                      <a:pt x="38" y="116"/>
                    </a:lnTo>
                    <a:lnTo>
                      <a:pt x="38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8"/>
              <p:cNvSpPr/>
              <p:nvPr/>
            </p:nvSpPr>
            <p:spPr>
              <a:xfrm>
                <a:off x="5770550" y="1787275"/>
                <a:ext cx="200" cy="1075"/>
              </a:xfrm>
              <a:custGeom>
                <a:rect b="b" l="l" r="r" t="t"/>
                <a:pathLst>
                  <a:path extrusionOk="0" h="43" w="8">
                    <a:moveTo>
                      <a:pt x="7" y="0"/>
                    </a:moveTo>
                    <a:lnTo>
                      <a:pt x="0" y="4"/>
                    </a:lnTo>
                    <a:lnTo>
                      <a:pt x="0" y="38"/>
                    </a:lnTo>
                    <a:lnTo>
                      <a:pt x="7" y="4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8"/>
              <p:cNvSpPr/>
              <p:nvPr/>
            </p:nvSpPr>
            <p:spPr>
              <a:xfrm>
                <a:off x="5769825" y="1783250"/>
                <a:ext cx="950" cy="4975"/>
              </a:xfrm>
              <a:custGeom>
                <a:rect b="b" l="l" r="r" t="t"/>
                <a:pathLst>
                  <a:path extrusionOk="0" h="199" w="38">
                    <a:moveTo>
                      <a:pt x="0" y="0"/>
                    </a:moveTo>
                    <a:lnTo>
                      <a:pt x="0" y="181"/>
                    </a:lnTo>
                    <a:lnTo>
                      <a:pt x="29" y="199"/>
                    </a:lnTo>
                    <a:lnTo>
                      <a:pt x="29" y="165"/>
                    </a:lnTo>
                    <a:lnTo>
                      <a:pt x="36" y="161"/>
                    </a:lnTo>
                    <a:lnTo>
                      <a:pt x="38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>
                <a:off x="5769825" y="1780850"/>
                <a:ext cx="950" cy="2950"/>
              </a:xfrm>
              <a:custGeom>
                <a:rect b="b" l="l" r="r" t="t"/>
                <a:pathLst>
                  <a:path extrusionOk="0" h="118" w="38">
                    <a:moveTo>
                      <a:pt x="0" y="0"/>
                    </a:moveTo>
                    <a:lnTo>
                      <a:pt x="0" y="96"/>
                    </a:lnTo>
                    <a:lnTo>
                      <a:pt x="38" y="118"/>
                    </a:lnTo>
                    <a:lnTo>
                      <a:pt x="38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>
                <a:off x="5770725" y="1783775"/>
                <a:ext cx="3075" cy="3525"/>
              </a:xfrm>
              <a:custGeom>
                <a:rect b="b" l="l" r="r" t="t"/>
                <a:pathLst>
                  <a:path extrusionOk="0" h="141" w="123">
                    <a:moveTo>
                      <a:pt x="2" y="1"/>
                    </a:moveTo>
                    <a:lnTo>
                      <a:pt x="0" y="140"/>
                    </a:lnTo>
                    <a:lnTo>
                      <a:pt x="122" y="7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>
                <a:off x="5770725" y="1785525"/>
                <a:ext cx="5025" cy="3400"/>
              </a:xfrm>
              <a:custGeom>
                <a:rect b="b" l="l" r="r" t="t"/>
                <a:pathLst>
                  <a:path extrusionOk="0" h="136" w="201">
                    <a:moveTo>
                      <a:pt x="122" y="1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42" y="135"/>
                    </a:lnTo>
                    <a:lnTo>
                      <a:pt x="201" y="45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>
                <a:off x="5771775" y="1786650"/>
                <a:ext cx="5050" cy="2925"/>
              </a:xfrm>
              <a:custGeom>
                <a:rect b="b" l="l" r="r" t="t"/>
                <a:pathLst>
                  <a:path extrusionOk="0" h="117" w="202">
                    <a:moveTo>
                      <a:pt x="159" y="0"/>
                    </a:moveTo>
                    <a:lnTo>
                      <a:pt x="0" y="90"/>
                    </a:lnTo>
                    <a:lnTo>
                      <a:pt x="44" y="116"/>
                    </a:lnTo>
                    <a:lnTo>
                      <a:pt x="202" y="25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>
                <a:off x="5772850" y="1787275"/>
                <a:ext cx="4850" cy="2775"/>
              </a:xfrm>
              <a:custGeom>
                <a:rect b="b" l="l" r="r" t="t"/>
                <a:pathLst>
                  <a:path extrusionOk="0" h="111" w="194">
                    <a:moveTo>
                      <a:pt x="159" y="0"/>
                    </a:moveTo>
                    <a:lnTo>
                      <a:pt x="1" y="91"/>
                    </a:lnTo>
                    <a:lnTo>
                      <a:pt x="34" y="110"/>
                    </a:lnTo>
                    <a:lnTo>
                      <a:pt x="194" y="20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8"/>
              <p:cNvSpPr/>
              <p:nvPr/>
            </p:nvSpPr>
            <p:spPr>
              <a:xfrm>
                <a:off x="5770750" y="1781400"/>
                <a:ext cx="5150" cy="4150"/>
              </a:xfrm>
              <a:custGeom>
                <a:rect b="b" l="l" r="r" t="t"/>
                <a:pathLst>
                  <a:path extrusionOk="0" h="166" w="206">
                    <a:moveTo>
                      <a:pt x="1" y="0"/>
                    </a:moveTo>
                    <a:lnTo>
                      <a:pt x="1" y="96"/>
                    </a:lnTo>
                    <a:lnTo>
                      <a:pt x="121" y="166"/>
                    </a:lnTo>
                    <a:lnTo>
                      <a:pt x="205" y="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>
                <a:off x="5773775" y="1784325"/>
                <a:ext cx="4075" cy="2350"/>
              </a:xfrm>
              <a:custGeom>
                <a:rect b="b" l="l" r="r" t="t"/>
                <a:pathLst>
                  <a:path extrusionOk="0" h="94" w="163">
                    <a:moveTo>
                      <a:pt x="84" y="1"/>
                    </a:moveTo>
                    <a:lnTo>
                      <a:pt x="0" y="49"/>
                    </a:lnTo>
                    <a:lnTo>
                      <a:pt x="79" y="93"/>
                    </a:lnTo>
                    <a:lnTo>
                      <a:pt x="163" y="4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8"/>
              <p:cNvSpPr/>
              <p:nvPr/>
            </p:nvSpPr>
            <p:spPr>
              <a:xfrm>
                <a:off x="5775725" y="1785450"/>
                <a:ext cx="3225" cy="1850"/>
              </a:xfrm>
              <a:custGeom>
                <a:rect b="b" l="l" r="r" t="t"/>
                <a:pathLst>
                  <a:path extrusionOk="0" h="74" w="129">
                    <a:moveTo>
                      <a:pt x="85" y="1"/>
                    </a:moveTo>
                    <a:lnTo>
                      <a:pt x="1" y="48"/>
                    </a:lnTo>
                    <a:lnTo>
                      <a:pt x="44" y="73"/>
                    </a:lnTo>
                    <a:lnTo>
                      <a:pt x="128" y="27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38"/>
              <p:cNvSpPr/>
              <p:nvPr/>
            </p:nvSpPr>
            <p:spPr>
              <a:xfrm>
                <a:off x="5776825" y="1786100"/>
                <a:ext cx="2950" cy="1700"/>
              </a:xfrm>
              <a:custGeom>
                <a:rect b="b" l="l" r="r" t="t"/>
                <a:pathLst>
                  <a:path extrusionOk="0" h="68" w="118">
                    <a:moveTo>
                      <a:pt x="84" y="1"/>
                    </a:moveTo>
                    <a:lnTo>
                      <a:pt x="0" y="47"/>
                    </a:lnTo>
                    <a:lnTo>
                      <a:pt x="35" y="67"/>
                    </a:lnTo>
                    <a:lnTo>
                      <a:pt x="117" y="20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>
                <a:off x="5773700" y="1787775"/>
                <a:ext cx="8475" cy="7175"/>
              </a:xfrm>
              <a:custGeom>
                <a:rect b="b" l="l" r="r" t="t"/>
                <a:pathLst>
                  <a:path extrusionOk="0" h="287" w="339">
                    <a:moveTo>
                      <a:pt x="160" y="0"/>
                    </a:moveTo>
                    <a:lnTo>
                      <a:pt x="0" y="90"/>
                    </a:lnTo>
                    <a:lnTo>
                      <a:pt x="338" y="286"/>
                    </a:lnTo>
                    <a:lnTo>
                      <a:pt x="338" y="103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38"/>
              <p:cNvSpPr/>
              <p:nvPr/>
            </p:nvSpPr>
            <p:spPr>
              <a:xfrm>
                <a:off x="5777675" y="1786575"/>
                <a:ext cx="4500" cy="3800"/>
              </a:xfrm>
              <a:custGeom>
                <a:rect b="b" l="l" r="r" t="t"/>
                <a:pathLst>
                  <a:path extrusionOk="0" h="152" w="180">
                    <a:moveTo>
                      <a:pt x="83" y="1"/>
                    </a:moveTo>
                    <a:lnTo>
                      <a:pt x="1" y="48"/>
                    </a:lnTo>
                    <a:lnTo>
                      <a:pt x="179" y="151"/>
                    </a:lnTo>
                    <a:lnTo>
                      <a:pt x="179" y="5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38"/>
              <p:cNvSpPr/>
              <p:nvPr/>
            </p:nvSpPr>
            <p:spPr>
              <a:xfrm>
                <a:off x="5788225" y="1792700"/>
                <a:ext cx="3175" cy="1850"/>
              </a:xfrm>
              <a:custGeom>
                <a:rect b="b" l="l" r="r" t="t"/>
                <a:pathLst>
                  <a:path extrusionOk="0" h="74" w="127">
                    <a:moveTo>
                      <a:pt x="83" y="1"/>
                    </a:moveTo>
                    <a:lnTo>
                      <a:pt x="1" y="47"/>
                    </a:lnTo>
                    <a:lnTo>
                      <a:pt x="44" y="73"/>
                    </a:lnTo>
                    <a:lnTo>
                      <a:pt x="127" y="25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38"/>
              <p:cNvSpPr/>
              <p:nvPr/>
            </p:nvSpPr>
            <p:spPr>
              <a:xfrm>
                <a:off x="5786275" y="1791550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3" y="0"/>
                    </a:moveTo>
                    <a:lnTo>
                      <a:pt x="0" y="48"/>
                    </a:lnTo>
                    <a:lnTo>
                      <a:pt x="79" y="93"/>
                    </a:lnTo>
                    <a:lnTo>
                      <a:pt x="161" y="47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38"/>
              <p:cNvSpPr/>
              <p:nvPr/>
            </p:nvSpPr>
            <p:spPr>
              <a:xfrm>
                <a:off x="5747525" y="1770375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0" y="0"/>
                    </a:moveTo>
                    <a:lnTo>
                      <a:pt x="0" y="148"/>
                    </a:lnTo>
                    <a:lnTo>
                      <a:pt x="129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38"/>
              <p:cNvSpPr/>
              <p:nvPr/>
            </p:nvSpPr>
            <p:spPr>
              <a:xfrm>
                <a:off x="5747525" y="1774900"/>
                <a:ext cx="45525" cy="27325"/>
              </a:xfrm>
              <a:custGeom>
                <a:rect b="b" l="l" r="r" t="t"/>
                <a:pathLst>
                  <a:path extrusionOk="0" h="1093" w="1821">
                    <a:moveTo>
                      <a:pt x="0" y="1"/>
                    </a:moveTo>
                    <a:lnTo>
                      <a:pt x="0" y="43"/>
                    </a:lnTo>
                    <a:lnTo>
                      <a:pt x="13" y="50"/>
                    </a:lnTo>
                    <a:lnTo>
                      <a:pt x="57" y="75"/>
                    </a:lnTo>
                    <a:lnTo>
                      <a:pt x="90" y="95"/>
                    </a:lnTo>
                    <a:lnTo>
                      <a:pt x="398" y="272"/>
                    </a:lnTo>
                    <a:lnTo>
                      <a:pt x="435" y="294"/>
                    </a:lnTo>
                    <a:lnTo>
                      <a:pt x="448" y="301"/>
                    </a:lnTo>
                    <a:lnTo>
                      <a:pt x="492" y="325"/>
                    </a:lnTo>
                    <a:lnTo>
                      <a:pt x="525" y="346"/>
                    </a:lnTo>
                    <a:lnTo>
                      <a:pt x="892" y="557"/>
                    </a:lnTo>
                    <a:lnTo>
                      <a:pt x="934" y="582"/>
                    </a:lnTo>
                    <a:lnTo>
                      <a:pt x="978" y="607"/>
                    </a:lnTo>
                    <a:lnTo>
                      <a:pt x="1013" y="626"/>
                    </a:lnTo>
                    <a:lnTo>
                      <a:pt x="1385" y="842"/>
                    </a:lnTo>
                    <a:lnTo>
                      <a:pt x="1434" y="871"/>
                    </a:lnTo>
                    <a:lnTo>
                      <a:pt x="1478" y="895"/>
                    </a:lnTo>
                    <a:lnTo>
                      <a:pt x="1511" y="916"/>
                    </a:lnTo>
                    <a:lnTo>
                      <a:pt x="1820" y="1093"/>
                    </a:lnTo>
                    <a:lnTo>
                      <a:pt x="1820" y="1052"/>
                    </a:lnTo>
                    <a:lnTo>
                      <a:pt x="1548" y="894"/>
                    </a:lnTo>
                    <a:lnTo>
                      <a:pt x="1514" y="875"/>
                    </a:lnTo>
                    <a:lnTo>
                      <a:pt x="1471" y="850"/>
                    </a:lnTo>
                    <a:lnTo>
                      <a:pt x="1421" y="821"/>
                    </a:lnTo>
                    <a:lnTo>
                      <a:pt x="1385" y="801"/>
                    </a:lnTo>
                    <a:lnTo>
                      <a:pt x="1047" y="605"/>
                    </a:lnTo>
                    <a:lnTo>
                      <a:pt x="1014" y="586"/>
                    </a:lnTo>
                    <a:lnTo>
                      <a:pt x="970" y="560"/>
                    </a:lnTo>
                    <a:lnTo>
                      <a:pt x="928" y="537"/>
                    </a:lnTo>
                    <a:lnTo>
                      <a:pt x="921" y="533"/>
                    </a:lnTo>
                    <a:lnTo>
                      <a:pt x="892" y="515"/>
                    </a:lnTo>
                    <a:lnTo>
                      <a:pt x="562" y="325"/>
                    </a:lnTo>
                    <a:lnTo>
                      <a:pt x="528" y="305"/>
                    </a:lnTo>
                    <a:lnTo>
                      <a:pt x="485" y="280"/>
                    </a:lnTo>
                    <a:lnTo>
                      <a:pt x="435" y="251"/>
                    </a:lnTo>
                    <a:lnTo>
                      <a:pt x="398" y="230"/>
                    </a:lnTo>
                    <a:lnTo>
                      <a:pt x="127" y="75"/>
                    </a:lnTo>
                    <a:lnTo>
                      <a:pt x="93" y="54"/>
                    </a:lnTo>
                    <a:lnTo>
                      <a:pt x="50" y="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38"/>
              <p:cNvSpPr/>
              <p:nvPr/>
            </p:nvSpPr>
            <p:spPr>
              <a:xfrm>
                <a:off x="5747525" y="1772225"/>
                <a:ext cx="5200" cy="3425"/>
              </a:xfrm>
              <a:custGeom>
                <a:rect b="b" l="l" r="r" t="t"/>
                <a:pathLst>
                  <a:path extrusionOk="0" h="137" w="208">
                    <a:moveTo>
                      <a:pt x="129" y="0"/>
                    </a:moveTo>
                    <a:lnTo>
                      <a:pt x="0" y="74"/>
                    </a:lnTo>
                    <a:lnTo>
                      <a:pt x="0" y="108"/>
                    </a:lnTo>
                    <a:lnTo>
                      <a:pt x="50" y="137"/>
                    </a:lnTo>
                    <a:lnTo>
                      <a:pt x="208" y="4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38"/>
              <p:cNvSpPr/>
              <p:nvPr/>
            </p:nvSpPr>
            <p:spPr>
              <a:xfrm>
                <a:off x="5748750" y="1773350"/>
                <a:ext cx="5075" cy="2925"/>
              </a:xfrm>
              <a:custGeom>
                <a:rect b="b" l="l" r="r" t="t"/>
                <a:pathLst>
                  <a:path extrusionOk="0" h="117" w="203">
                    <a:moveTo>
                      <a:pt x="159" y="0"/>
                    </a:moveTo>
                    <a:lnTo>
                      <a:pt x="1" y="92"/>
                    </a:lnTo>
                    <a:lnTo>
                      <a:pt x="44" y="116"/>
                    </a:lnTo>
                    <a:lnTo>
                      <a:pt x="202" y="26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38"/>
              <p:cNvSpPr/>
              <p:nvPr/>
            </p:nvSpPr>
            <p:spPr>
              <a:xfrm>
                <a:off x="5749850" y="1774000"/>
                <a:ext cx="4850" cy="2775"/>
              </a:xfrm>
              <a:custGeom>
                <a:rect b="b" l="l" r="r" t="t"/>
                <a:pathLst>
                  <a:path extrusionOk="0" h="111" w="194">
                    <a:moveTo>
                      <a:pt x="158" y="0"/>
                    </a:moveTo>
                    <a:lnTo>
                      <a:pt x="0" y="90"/>
                    </a:lnTo>
                    <a:lnTo>
                      <a:pt x="34" y="111"/>
                    </a:lnTo>
                    <a:lnTo>
                      <a:pt x="193" y="19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38"/>
              <p:cNvSpPr/>
              <p:nvPr/>
            </p:nvSpPr>
            <p:spPr>
              <a:xfrm>
                <a:off x="5747525" y="1767975"/>
                <a:ext cx="5350" cy="4275"/>
              </a:xfrm>
              <a:custGeom>
                <a:rect b="b" l="l" r="r" t="t"/>
                <a:pathLst>
                  <a:path extrusionOk="0" h="171" w="214">
                    <a:moveTo>
                      <a:pt x="2" y="1"/>
                    </a:moveTo>
                    <a:lnTo>
                      <a:pt x="0" y="96"/>
                    </a:lnTo>
                    <a:lnTo>
                      <a:pt x="129" y="170"/>
                    </a:lnTo>
                    <a:lnTo>
                      <a:pt x="214" y="124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5750750" y="1771050"/>
                <a:ext cx="4050" cy="2325"/>
              </a:xfrm>
              <a:custGeom>
                <a:rect b="b" l="l" r="r" t="t"/>
                <a:pathLst>
                  <a:path extrusionOk="0" h="93" w="162">
                    <a:moveTo>
                      <a:pt x="85" y="1"/>
                    </a:moveTo>
                    <a:lnTo>
                      <a:pt x="0" y="47"/>
                    </a:lnTo>
                    <a:lnTo>
                      <a:pt x="79" y="92"/>
                    </a:lnTo>
                    <a:lnTo>
                      <a:pt x="161" y="46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5752700" y="1772175"/>
                <a:ext cx="3175" cy="1850"/>
              </a:xfrm>
              <a:custGeom>
                <a:rect b="b" l="l" r="r" t="t"/>
                <a:pathLst>
                  <a:path extrusionOk="0" h="74" w="127">
                    <a:moveTo>
                      <a:pt x="83" y="1"/>
                    </a:moveTo>
                    <a:lnTo>
                      <a:pt x="1" y="47"/>
                    </a:lnTo>
                    <a:lnTo>
                      <a:pt x="44" y="73"/>
                    </a:lnTo>
                    <a:lnTo>
                      <a:pt x="127" y="2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5753800" y="1772800"/>
                <a:ext cx="2950" cy="1700"/>
              </a:xfrm>
              <a:custGeom>
                <a:rect b="b" l="l" r="r" t="t"/>
                <a:pathLst>
                  <a:path extrusionOk="0" h="68" w="118">
                    <a:moveTo>
                      <a:pt x="83" y="1"/>
                    </a:moveTo>
                    <a:lnTo>
                      <a:pt x="0" y="48"/>
                    </a:lnTo>
                    <a:lnTo>
                      <a:pt x="35" y="67"/>
                    </a:lnTo>
                    <a:lnTo>
                      <a:pt x="118" y="2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5754675" y="1773300"/>
                <a:ext cx="2850" cy="2825"/>
              </a:xfrm>
              <a:custGeom>
                <a:rect b="b" l="l" r="r" t="t"/>
                <a:pathLst>
                  <a:path extrusionOk="0" h="113" w="114">
                    <a:moveTo>
                      <a:pt x="83" y="1"/>
                    </a:moveTo>
                    <a:lnTo>
                      <a:pt x="0" y="47"/>
                    </a:lnTo>
                    <a:lnTo>
                      <a:pt x="113" y="112"/>
                    </a:lnTo>
                    <a:lnTo>
                      <a:pt x="113" y="18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38"/>
              <p:cNvSpPr/>
              <p:nvPr/>
            </p:nvSpPr>
            <p:spPr>
              <a:xfrm>
                <a:off x="5757500" y="1773750"/>
                <a:ext cx="925" cy="2925"/>
              </a:xfrm>
              <a:custGeom>
                <a:rect b="b" l="l" r="r" t="t"/>
                <a:pathLst>
                  <a:path extrusionOk="0" h="117" w="37">
                    <a:moveTo>
                      <a:pt x="0" y="0"/>
                    </a:moveTo>
                    <a:lnTo>
                      <a:pt x="0" y="94"/>
                    </a:lnTo>
                    <a:lnTo>
                      <a:pt x="36" y="116"/>
                    </a:lnTo>
                    <a:lnTo>
                      <a:pt x="36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38"/>
              <p:cNvSpPr/>
              <p:nvPr/>
            </p:nvSpPr>
            <p:spPr>
              <a:xfrm>
                <a:off x="5758400" y="1776650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0" y="0"/>
                    </a:moveTo>
                    <a:lnTo>
                      <a:pt x="0" y="148"/>
                    </a:lnTo>
                    <a:lnTo>
                      <a:pt x="129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5758400" y="1778500"/>
                <a:ext cx="5200" cy="3425"/>
              </a:xfrm>
              <a:custGeom>
                <a:rect b="b" l="l" r="r" t="t"/>
                <a:pathLst>
                  <a:path extrusionOk="0" h="137" w="208">
                    <a:moveTo>
                      <a:pt x="129" y="0"/>
                    </a:moveTo>
                    <a:lnTo>
                      <a:pt x="0" y="74"/>
                    </a:lnTo>
                    <a:lnTo>
                      <a:pt x="0" y="107"/>
                    </a:lnTo>
                    <a:lnTo>
                      <a:pt x="50" y="136"/>
                    </a:lnTo>
                    <a:lnTo>
                      <a:pt x="208" y="4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5759625" y="1779625"/>
                <a:ext cx="5075" cy="2925"/>
              </a:xfrm>
              <a:custGeom>
                <a:rect b="b" l="l" r="r" t="t"/>
                <a:pathLst>
                  <a:path extrusionOk="0" h="117" w="203">
                    <a:moveTo>
                      <a:pt x="159" y="0"/>
                    </a:moveTo>
                    <a:lnTo>
                      <a:pt x="1" y="91"/>
                    </a:lnTo>
                    <a:lnTo>
                      <a:pt x="44" y="116"/>
                    </a:lnTo>
                    <a:lnTo>
                      <a:pt x="202" y="26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5760725" y="1780275"/>
                <a:ext cx="4800" cy="2775"/>
              </a:xfrm>
              <a:custGeom>
                <a:rect b="b" l="l" r="r" t="t"/>
                <a:pathLst>
                  <a:path extrusionOk="0" h="111" w="192">
                    <a:moveTo>
                      <a:pt x="158" y="0"/>
                    </a:moveTo>
                    <a:lnTo>
                      <a:pt x="0" y="90"/>
                    </a:lnTo>
                    <a:lnTo>
                      <a:pt x="34" y="110"/>
                    </a:lnTo>
                    <a:lnTo>
                      <a:pt x="192" y="19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5758400" y="1774275"/>
                <a:ext cx="5325" cy="4250"/>
              </a:xfrm>
              <a:custGeom>
                <a:rect b="b" l="l" r="r" t="t"/>
                <a:pathLst>
                  <a:path extrusionOk="0" h="170" w="213">
                    <a:moveTo>
                      <a:pt x="0" y="1"/>
                    </a:moveTo>
                    <a:lnTo>
                      <a:pt x="0" y="95"/>
                    </a:lnTo>
                    <a:lnTo>
                      <a:pt x="129" y="169"/>
                    </a:lnTo>
                    <a:lnTo>
                      <a:pt x="212" y="1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38"/>
              <p:cNvSpPr/>
              <p:nvPr/>
            </p:nvSpPr>
            <p:spPr>
              <a:xfrm>
                <a:off x="5761625" y="1777325"/>
                <a:ext cx="4050" cy="2325"/>
              </a:xfrm>
              <a:custGeom>
                <a:rect b="b" l="l" r="r" t="t"/>
                <a:pathLst>
                  <a:path extrusionOk="0" h="93" w="162">
                    <a:moveTo>
                      <a:pt x="83" y="1"/>
                    </a:moveTo>
                    <a:lnTo>
                      <a:pt x="0" y="47"/>
                    </a:lnTo>
                    <a:lnTo>
                      <a:pt x="79" y="92"/>
                    </a:lnTo>
                    <a:lnTo>
                      <a:pt x="161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5763575" y="1778450"/>
                <a:ext cx="3175" cy="1850"/>
              </a:xfrm>
              <a:custGeom>
                <a:rect b="b" l="l" r="r" t="t"/>
                <a:pathLst>
                  <a:path extrusionOk="0" h="74" w="127">
                    <a:moveTo>
                      <a:pt x="83" y="1"/>
                    </a:moveTo>
                    <a:lnTo>
                      <a:pt x="1" y="47"/>
                    </a:lnTo>
                    <a:lnTo>
                      <a:pt x="44" y="73"/>
                    </a:lnTo>
                    <a:lnTo>
                      <a:pt x="127" y="25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5764675" y="1779075"/>
                <a:ext cx="2925" cy="1700"/>
              </a:xfrm>
              <a:custGeom>
                <a:rect b="b" l="l" r="r" t="t"/>
                <a:pathLst>
                  <a:path extrusionOk="0" h="68" w="117">
                    <a:moveTo>
                      <a:pt x="83" y="0"/>
                    </a:moveTo>
                    <a:lnTo>
                      <a:pt x="0" y="48"/>
                    </a:lnTo>
                    <a:lnTo>
                      <a:pt x="34" y="67"/>
                    </a:lnTo>
                    <a:lnTo>
                      <a:pt x="116" y="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5761550" y="1780750"/>
                <a:ext cx="8300" cy="7050"/>
              </a:xfrm>
              <a:custGeom>
                <a:rect b="b" l="l" r="r" t="t"/>
                <a:pathLst>
                  <a:path extrusionOk="0" h="282" w="332">
                    <a:moveTo>
                      <a:pt x="159" y="0"/>
                    </a:moveTo>
                    <a:lnTo>
                      <a:pt x="1" y="91"/>
                    </a:lnTo>
                    <a:lnTo>
                      <a:pt x="331" y="281"/>
                    </a:lnTo>
                    <a:lnTo>
                      <a:pt x="331" y="100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5765500" y="1779575"/>
                <a:ext cx="4350" cy="3700"/>
              </a:xfrm>
              <a:custGeom>
                <a:rect b="b" l="l" r="r" t="t"/>
                <a:pathLst>
                  <a:path extrusionOk="0" h="148" w="174">
                    <a:moveTo>
                      <a:pt x="83" y="1"/>
                    </a:moveTo>
                    <a:lnTo>
                      <a:pt x="1" y="47"/>
                    </a:lnTo>
                    <a:lnTo>
                      <a:pt x="173" y="147"/>
                    </a:lnTo>
                    <a:lnTo>
                      <a:pt x="173" y="5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5783075" y="1790900"/>
                <a:ext cx="3225" cy="3725"/>
              </a:xfrm>
              <a:custGeom>
                <a:rect b="b" l="l" r="r" t="t"/>
                <a:pathLst>
                  <a:path extrusionOk="0" h="149" w="129">
                    <a:moveTo>
                      <a:pt x="1" y="0"/>
                    </a:moveTo>
                    <a:lnTo>
                      <a:pt x="1" y="148"/>
                    </a:lnTo>
                    <a:lnTo>
                      <a:pt x="128" y="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5783075" y="1792750"/>
                <a:ext cx="5175" cy="3425"/>
              </a:xfrm>
              <a:custGeom>
                <a:rect b="b" l="l" r="r" t="t"/>
                <a:pathLst>
                  <a:path extrusionOk="0" h="137" w="207">
                    <a:moveTo>
                      <a:pt x="128" y="0"/>
                    </a:moveTo>
                    <a:lnTo>
                      <a:pt x="1" y="74"/>
                    </a:lnTo>
                    <a:lnTo>
                      <a:pt x="1" y="107"/>
                    </a:lnTo>
                    <a:lnTo>
                      <a:pt x="49" y="136"/>
                    </a:lnTo>
                    <a:lnTo>
                      <a:pt x="207" y="45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5784275" y="1793875"/>
                <a:ext cx="5075" cy="2925"/>
              </a:xfrm>
              <a:custGeom>
                <a:rect b="b" l="l" r="r" t="t"/>
                <a:pathLst>
                  <a:path extrusionOk="0" h="117" w="203">
                    <a:moveTo>
                      <a:pt x="159" y="0"/>
                    </a:moveTo>
                    <a:lnTo>
                      <a:pt x="1" y="91"/>
                    </a:lnTo>
                    <a:lnTo>
                      <a:pt x="44" y="116"/>
                    </a:lnTo>
                    <a:lnTo>
                      <a:pt x="202" y="26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38"/>
              <p:cNvSpPr/>
              <p:nvPr/>
            </p:nvSpPr>
            <p:spPr>
              <a:xfrm>
                <a:off x="5785375" y="1794525"/>
                <a:ext cx="4850" cy="2725"/>
              </a:xfrm>
              <a:custGeom>
                <a:rect b="b" l="l" r="r" t="t"/>
                <a:pathLst>
                  <a:path extrusionOk="0" h="109" w="194">
                    <a:moveTo>
                      <a:pt x="158" y="0"/>
                    </a:moveTo>
                    <a:lnTo>
                      <a:pt x="0" y="90"/>
                    </a:lnTo>
                    <a:lnTo>
                      <a:pt x="34" y="109"/>
                    </a:lnTo>
                    <a:lnTo>
                      <a:pt x="193" y="19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5789325" y="1793325"/>
                <a:ext cx="2950" cy="1675"/>
              </a:xfrm>
              <a:custGeom>
                <a:rect b="b" l="l" r="r" t="t"/>
                <a:pathLst>
                  <a:path extrusionOk="0" h="67" w="118">
                    <a:moveTo>
                      <a:pt x="83" y="0"/>
                    </a:moveTo>
                    <a:lnTo>
                      <a:pt x="0" y="48"/>
                    </a:lnTo>
                    <a:lnTo>
                      <a:pt x="35" y="67"/>
                    </a:lnTo>
                    <a:lnTo>
                      <a:pt x="118" y="1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38"/>
              <p:cNvSpPr/>
              <p:nvPr/>
            </p:nvSpPr>
            <p:spPr>
              <a:xfrm>
                <a:off x="5790200" y="1793800"/>
                <a:ext cx="2850" cy="2850"/>
              </a:xfrm>
              <a:custGeom>
                <a:rect b="b" l="l" r="r" t="t"/>
                <a:pathLst>
                  <a:path extrusionOk="0" h="114" w="114">
                    <a:moveTo>
                      <a:pt x="83" y="0"/>
                    </a:moveTo>
                    <a:lnTo>
                      <a:pt x="0" y="48"/>
                    </a:lnTo>
                    <a:lnTo>
                      <a:pt x="113" y="113"/>
                    </a:lnTo>
                    <a:lnTo>
                      <a:pt x="113" y="1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38"/>
              <p:cNvSpPr/>
              <p:nvPr/>
            </p:nvSpPr>
            <p:spPr>
              <a:xfrm>
                <a:off x="5786200" y="1794975"/>
                <a:ext cx="6850" cy="6225"/>
              </a:xfrm>
              <a:custGeom>
                <a:rect b="b" l="l" r="r" t="t"/>
                <a:pathLst>
                  <a:path extrusionOk="0" h="249" w="274">
                    <a:moveTo>
                      <a:pt x="160" y="1"/>
                    </a:moveTo>
                    <a:lnTo>
                      <a:pt x="1" y="91"/>
                    </a:lnTo>
                    <a:lnTo>
                      <a:pt x="273" y="249"/>
                    </a:lnTo>
                    <a:lnTo>
                      <a:pt x="273" y="66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38"/>
              <p:cNvSpPr/>
              <p:nvPr/>
            </p:nvSpPr>
            <p:spPr>
              <a:xfrm>
                <a:off x="5769825" y="1793175"/>
                <a:ext cx="950" cy="2925"/>
              </a:xfrm>
              <a:custGeom>
                <a:rect b="b" l="l" r="r" t="t"/>
                <a:pathLst>
                  <a:path extrusionOk="0" h="117" w="38">
                    <a:moveTo>
                      <a:pt x="0" y="0"/>
                    </a:moveTo>
                    <a:lnTo>
                      <a:pt x="0" y="95"/>
                    </a:lnTo>
                    <a:lnTo>
                      <a:pt x="38" y="116"/>
                    </a:lnTo>
                    <a:lnTo>
                      <a:pt x="38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>
                <a:off x="5782175" y="1800275"/>
                <a:ext cx="925" cy="2975"/>
              </a:xfrm>
              <a:custGeom>
                <a:rect b="b" l="l" r="r" t="t"/>
                <a:pathLst>
                  <a:path extrusionOk="0" h="119" w="37">
                    <a:moveTo>
                      <a:pt x="1" y="1"/>
                    </a:moveTo>
                    <a:lnTo>
                      <a:pt x="1" y="96"/>
                    </a:lnTo>
                    <a:lnTo>
                      <a:pt x="37" y="118"/>
                    </a:lnTo>
                    <a:lnTo>
                      <a:pt x="37" y="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38"/>
              <p:cNvSpPr/>
              <p:nvPr/>
            </p:nvSpPr>
            <p:spPr>
              <a:xfrm>
                <a:off x="5747525" y="1782650"/>
                <a:ext cx="3275" cy="3775"/>
              </a:xfrm>
              <a:custGeom>
                <a:rect b="b" l="l" r="r" t="t"/>
                <a:pathLst>
                  <a:path extrusionOk="0" h="151" w="131">
                    <a:moveTo>
                      <a:pt x="2" y="1"/>
                    </a:moveTo>
                    <a:lnTo>
                      <a:pt x="0" y="150"/>
                    </a:lnTo>
                    <a:lnTo>
                      <a:pt x="0" y="150"/>
                    </a:lnTo>
                    <a:lnTo>
                      <a:pt x="131" y="7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38"/>
              <p:cNvSpPr/>
              <p:nvPr/>
            </p:nvSpPr>
            <p:spPr>
              <a:xfrm>
                <a:off x="5747525" y="1787225"/>
                <a:ext cx="45525" cy="27300"/>
              </a:xfrm>
              <a:custGeom>
                <a:rect b="b" l="l" r="r" t="t"/>
                <a:pathLst>
                  <a:path extrusionOk="0" h="1092" w="1821">
                    <a:moveTo>
                      <a:pt x="0" y="1"/>
                    </a:moveTo>
                    <a:lnTo>
                      <a:pt x="0" y="41"/>
                    </a:lnTo>
                    <a:lnTo>
                      <a:pt x="13" y="49"/>
                    </a:lnTo>
                    <a:lnTo>
                      <a:pt x="57" y="75"/>
                    </a:lnTo>
                    <a:lnTo>
                      <a:pt x="92" y="93"/>
                    </a:lnTo>
                    <a:lnTo>
                      <a:pt x="399" y="270"/>
                    </a:lnTo>
                    <a:lnTo>
                      <a:pt x="435" y="292"/>
                    </a:lnTo>
                    <a:lnTo>
                      <a:pt x="448" y="299"/>
                    </a:lnTo>
                    <a:lnTo>
                      <a:pt x="492" y="325"/>
                    </a:lnTo>
                    <a:lnTo>
                      <a:pt x="525" y="344"/>
                    </a:lnTo>
                    <a:lnTo>
                      <a:pt x="892" y="556"/>
                    </a:lnTo>
                    <a:lnTo>
                      <a:pt x="934" y="581"/>
                    </a:lnTo>
                    <a:lnTo>
                      <a:pt x="978" y="605"/>
                    </a:lnTo>
                    <a:lnTo>
                      <a:pt x="1013" y="626"/>
                    </a:lnTo>
                    <a:lnTo>
                      <a:pt x="1385" y="840"/>
                    </a:lnTo>
                    <a:lnTo>
                      <a:pt x="1434" y="869"/>
                    </a:lnTo>
                    <a:lnTo>
                      <a:pt x="1478" y="894"/>
                    </a:lnTo>
                    <a:lnTo>
                      <a:pt x="1513" y="914"/>
                    </a:lnTo>
                    <a:lnTo>
                      <a:pt x="1820" y="1091"/>
                    </a:lnTo>
                    <a:lnTo>
                      <a:pt x="1820" y="1051"/>
                    </a:lnTo>
                    <a:lnTo>
                      <a:pt x="1548" y="894"/>
                    </a:lnTo>
                    <a:lnTo>
                      <a:pt x="1514" y="874"/>
                    </a:lnTo>
                    <a:lnTo>
                      <a:pt x="1471" y="849"/>
                    </a:lnTo>
                    <a:lnTo>
                      <a:pt x="1421" y="820"/>
                    </a:lnTo>
                    <a:lnTo>
                      <a:pt x="1385" y="800"/>
                    </a:lnTo>
                    <a:lnTo>
                      <a:pt x="1049" y="605"/>
                    </a:lnTo>
                    <a:lnTo>
                      <a:pt x="1014" y="585"/>
                    </a:lnTo>
                    <a:lnTo>
                      <a:pt x="970" y="560"/>
                    </a:lnTo>
                    <a:lnTo>
                      <a:pt x="928" y="536"/>
                    </a:lnTo>
                    <a:lnTo>
                      <a:pt x="921" y="531"/>
                    </a:lnTo>
                    <a:lnTo>
                      <a:pt x="892" y="514"/>
                    </a:lnTo>
                    <a:lnTo>
                      <a:pt x="562" y="324"/>
                    </a:lnTo>
                    <a:lnTo>
                      <a:pt x="528" y="304"/>
                    </a:lnTo>
                    <a:lnTo>
                      <a:pt x="485" y="279"/>
                    </a:lnTo>
                    <a:lnTo>
                      <a:pt x="435" y="252"/>
                    </a:lnTo>
                    <a:lnTo>
                      <a:pt x="399" y="230"/>
                    </a:lnTo>
                    <a:lnTo>
                      <a:pt x="128" y="73"/>
                    </a:lnTo>
                    <a:lnTo>
                      <a:pt x="93" y="53"/>
                    </a:lnTo>
                    <a:lnTo>
                      <a:pt x="50" y="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38"/>
              <p:cNvSpPr/>
              <p:nvPr/>
            </p:nvSpPr>
            <p:spPr>
              <a:xfrm>
                <a:off x="5747525" y="1784550"/>
                <a:ext cx="5200" cy="3400"/>
              </a:xfrm>
              <a:custGeom>
                <a:rect b="b" l="l" r="r" t="t"/>
                <a:pathLst>
                  <a:path extrusionOk="0" h="136" w="208">
                    <a:moveTo>
                      <a:pt x="131" y="0"/>
                    </a:moveTo>
                    <a:lnTo>
                      <a:pt x="0" y="74"/>
                    </a:lnTo>
                    <a:lnTo>
                      <a:pt x="0" y="108"/>
                    </a:lnTo>
                    <a:lnTo>
                      <a:pt x="50" y="135"/>
                    </a:lnTo>
                    <a:lnTo>
                      <a:pt x="208" y="4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38"/>
              <p:cNvSpPr/>
              <p:nvPr/>
            </p:nvSpPr>
            <p:spPr>
              <a:xfrm>
                <a:off x="5748750" y="1785675"/>
                <a:ext cx="5075" cy="2875"/>
              </a:xfrm>
              <a:custGeom>
                <a:rect b="b" l="l" r="r" t="t"/>
                <a:pathLst>
                  <a:path extrusionOk="0" h="115" w="203">
                    <a:moveTo>
                      <a:pt x="159" y="0"/>
                    </a:moveTo>
                    <a:lnTo>
                      <a:pt x="1" y="90"/>
                    </a:lnTo>
                    <a:lnTo>
                      <a:pt x="44" y="115"/>
                    </a:lnTo>
                    <a:lnTo>
                      <a:pt x="202" y="25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38"/>
              <p:cNvSpPr/>
              <p:nvPr/>
            </p:nvSpPr>
            <p:spPr>
              <a:xfrm>
                <a:off x="5749850" y="1786275"/>
                <a:ext cx="4850" cy="2800"/>
              </a:xfrm>
              <a:custGeom>
                <a:rect b="b" l="l" r="r" t="t"/>
                <a:pathLst>
                  <a:path extrusionOk="0" h="112" w="194">
                    <a:moveTo>
                      <a:pt x="158" y="1"/>
                    </a:moveTo>
                    <a:lnTo>
                      <a:pt x="0" y="91"/>
                    </a:lnTo>
                    <a:lnTo>
                      <a:pt x="35" y="111"/>
                    </a:lnTo>
                    <a:lnTo>
                      <a:pt x="193" y="21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38"/>
              <p:cNvSpPr/>
              <p:nvPr/>
            </p:nvSpPr>
            <p:spPr>
              <a:xfrm>
                <a:off x="5750775" y="1783350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4" y="0"/>
                    </a:moveTo>
                    <a:lnTo>
                      <a:pt x="1" y="48"/>
                    </a:lnTo>
                    <a:lnTo>
                      <a:pt x="78" y="93"/>
                    </a:lnTo>
                    <a:lnTo>
                      <a:pt x="162" y="45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38"/>
              <p:cNvSpPr/>
              <p:nvPr/>
            </p:nvSpPr>
            <p:spPr>
              <a:xfrm>
                <a:off x="5747550" y="1780300"/>
                <a:ext cx="5325" cy="4275"/>
              </a:xfrm>
              <a:custGeom>
                <a:rect b="b" l="l" r="r" t="t"/>
                <a:pathLst>
                  <a:path extrusionOk="0" h="171" w="213">
                    <a:moveTo>
                      <a:pt x="1" y="1"/>
                    </a:moveTo>
                    <a:lnTo>
                      <a:pt x="1" y="95"/>
                    </a:lnTo>
                    <a:lnTo>
                      <a:pt x="130" y="170"/>
                    </a:lnTo>
                    <a:lnTo>
                      <a:pt x="213" y="1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38"/>
              <p:cNvSpPr/>
              <p:nvPr/>
            </p:nvSpPr>
            <p:spPr>
              <a:xfrm>
                <a:off x="5750700" y="1786800"/>
                <a:ext cx="6825" cy="6175"/>
              </a:xfrm>
              <a:custGeom>
                <a:rect b="b" l="l" r="r" t="t"/>
                <a:pathLst>
                  <a:path extrusionOk="0" h="247" w="273">
                    <a:moveTo>
                      <a:pt x="159" y="0"/>
                    </a:moveTo>
                    <a:lnTo>
                      <a:pt x="1" y="90"/>
                    </a:lnTo>
                    <a:lnTo>
                      <a:pt x="272" y="247"/>
                    </a:lnTo>
                    <a:lnTo>
                      <a:pt x="272" y="66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38"/>
              <p:cNvSpPr/>
              <p:nvPr/>
            </p:nvSpPr>
            <p:spPr>
              <a:xfrm>
                <a:off x="5752700" y="1784475"/>
                <a:ext cx="3225" cy="1825"/>
              </a:xfrm>
              <a:custGeom>
                <a:rect b="b" l="l" r="r" t="t"/>
                <a:pathLst>
                  <a:path extrusionOk="0" h="73" w="129">
                    <a:moveTo>
                      <a:pt x="85" y="0"/>
                    </a:moveTo>
                    <a:lnTo>
                      <a:pt x="1" y="48"/>
                    </a:lnTo>
                    <a:lnTo>
                      <a:pt x="44" y="73"/>
                    </a:lnTo>
                    <a:lnTo>
                      <a:pt x="128" y="27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38"/>
              <p:cNvSpPr/>
              <p:nvPr/>
            </p:nvSpPr>
            <p:spPr>
              <a:xfrm>
                <a:off x="5757500" y="1788425"/>
                <a:ext cx="950" cy="5100"/>
              </a:xfrm>
              <a:custGeom>
                <a:rect b="b" l="l" r="r" t="t"/>
                <a:pathLst>
                  <a:path extrusionOk="0" h="204" w="38">
                    <a:moveTo>
                      <a:pt x="0" y="1"/>
                    </a:moveTo>
                    <a:lnTo>
                      <a:pt x="0" y="182"/>
                    </a:lnTo>
                    <a:lnTo>
                      <a:pt x="36" y="204"/>
                    </a:lnTo>
                    <a:lnTo>
                      <a:pt x="38" y="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38"/>
              <p:cNvSpPr/>
              <p:nvPr/>
            </p:nvSpPr>
            <p:spPr>
              <a:xfrm>
                <a:off x="5753800" y="1785125"/>
                <a:ext cx="2950" cy="1700"/>
              </a:xfrm>
              <a:custGeom>
                <a:rect b="b" l="l" r="r" t="t"/>
                <a:pathLst>
                  <a:path extrusionOk="0" h="68" w="118">
                    <a:moveTo>
                      <a:pt x="84" y="1"/>
                    </a:moveTo>
                    <a:lnTo>
                      <a:pt x="0" y="47"/>
                    </a:lnTo>
                    <a:lnTo>
                      <a:pt x="35" y="67"/>
                    </a:lnTo>
                    <a:lnTo>
                      <a:pt x="118" y="19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38"/>
              <p:cNvSpPr/>
              <p:nvPr/>
            </p:nvSpPr>
            <p:spPr>
              <a:xfrm>
                <a:off x="5754675" y="1785600"/>
                <a:ext cx="2850" cy="2850"/>
              </a:xfrm>
              <a:custGeom>
                <a:rect b="b" l="l" r="r" t="t"/>
                <a:pathLst>
                  <a:path extrusionOk="0" h="114" w="114">
                    <a:moveTo>
                      <a:pt x="83" y="0"/>
                    </a:moveTo>
                    <a:lnTo>
                      <a:pt x="0" y="48"/>
                    </a:lnTo>
                    <a:lnTo>
                      <a:pt x="113" y="114"/>
                    </a:lnTo>
                    <a:lnTo>
                      <a:pt x="113" y="1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38"/>
              <p:cNvSpPr/>
              <p:nvPr/>
            </p:nvSpPr>
            <p:spPr>
              <a:xfrm>
                <a:off x="5757500" y="1786025"/>
                <a:ext cx="950" cy="2975"/>
              </a:xfrm>
              <a:custGeom>
                <a:rect b="b" l="l" r="r" t="t"/>
                <a:pathLst>
                  <a:path extrusionOk="0" h="119" w="38">
                    <a:moveTo>
                      <a:pt x="0" y="1"/>
                    </a:moveTo>
                    <a:lnTo>
                      <a:pt x="0" y="97"/>
                    </a:lnTo>
                    <a:lnTo>
                      <a:pt x="38" y="118"/>
                    </a:lnTo>
                    <a:lnTo>
                      <a:pt x="38" y="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8"/>
              <p:cNvSpPr/>
              <p:nvPr/>
            </p:nvSpPr>
            <p:spPr>
              <a:xfrm>
                <a:off x="5758400" y="1788975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2" y="0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129" y="7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8"/>
              <p:cNvSpPr/>
              <p:nvPr/>
            </p:nvSpPr>
            <p:spPr>
              <a:xfrm>
                <a:off x="5758400" y="1790825"/>
                <a:ext cx="5200" cy="3400"/>
              </a:xfrm>
              <a:custGeom>
                <a:rect b="b" l="l" r="r" t="t"/>
                <a:pathLst>
                  <a:path extrusionOk="0" h="136" w="208">
                    <a:moveTo>
                      <a:pt x="129" y="0"/>
                    </a:moveTo>
                    <a:lnTo>
                      <a:pt x="0" y="74"/>
                    </a:lnTo>
                    <a:lnTo>
                      <a:pt x="0" y="108"/>
                    </a:lnTo>
                    <a:lnTo>
                      <a:pt x="50" y="135"/>
                    </a:lnTo>
                    <a:lnTo>
                      <a:pt x="208" y="4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8"/>
              <p:cNvSpPr/>
              <p:nvPr/>
            </p:nvSpPr>
            <p:spPr>
              <a:xfrm>
                <a:off x="5759625" y="1791950"/>
                <a:ext cx="5075" cy="2875"/>
              </a:xfrm>
              <a:custGeom>
                <a:rect b="b" l="l" r="r" t="t"/>
                <a:pathLst>
                  <a:path extrusionOk="0" h="115" w="203">
                    <a:moveTo>
                      <a:pt x="159" y="0"/>
                    </a:moveTo>
                    <a:lnTo>
                      <a:pt x="1" y="90"/>
                    </a:lnTo>
                    <a:lnTo>
                      <a:pt x="44" y="115"/>
                    </a:lnTo>
                    <a:lnTo>
                      <a:pt x="202" y="25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8"/>
              <p:cNvSpPr/>
              <p:nvPr/>
            </p:nvSpPr>
            <p:spPr>
              <a:xfrm>
                <a:off x="5760725" y="1792550"/>
                <a:ext cx="4850" cy="2800"/>
              </a:xfrm>
              <a:custGeom>
                <a:rect b="b" l="l" r="r" t="t"/>
                <a:pathLst>
                  <a:path extrusionOk="0" h="112" w="194">
                    <a:moveTo>
                      <a:pt x="158" y="1"/>
                    </a:moveTo>
                    <a:lnTo>
                      <a:pt x="0" y="91"/>
                    </a:lnTo>
                    <a:lnTo>
                      <a:pt x="34" y="111"/>
                    </a:lnTo>
                    <a:lnTo>
                      <a:pt x="193" y="21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38"/>
              <p:cNvSpPr/>
              <p:nvPr/>
            </p:nvSpPr>
            <p:spPr>
              <a:xfrm>
                <a:off x="5758425" y="1786575"/>
                <a:ext cx="5325" cy="4275"/>
              </a:xfrm>
              <a:custGeom>
                <a:rect b="b" l="l" r="r" t="t"/>
                <a:pathLst>
                  <a:path extrusionOk="0" h="171" w="213">
                    <a:moveTo>
                      <a:pt x="1" y="1"/>
                    </a:moveTo>
                    <a:lnTo>
                      <a:pt x="1" y="96"/>
                    </a:lnTo>
                    <a:lnTo>
                      <a:pt x="128" y="170"/>
                    </a:lnTo>
                    <a:lnTo>
                      <a:pt x="213" y="1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38"/>
              <p:cNvSpPr/>
              <p:nvPr/>
            </p:nvSpPr>
            <p:spPr>
              <a:xfrm>
                <a:off x="5770550" y="1799550"/>
                <a:ext cx="225" cy="1075"/>
              </a:xfrm>
              <a:custGeom>
                <a:rect b="b" l="l" r="r" t="t"/>
                <a:pathLst>
                  <a:path extrusionOk="0" h="43" w="9">
                    <a:moveTo>
                      <a:pt x="9" y="1"/>
                    </a:moveTo>
                    <a:lnTo>
                      <a:pt x="2" y="5"/>
                    </a:lnTo>
                    <a:lnTo>
                      <a:pt x="0" y="38"/>
                    </a:lnTo>
                    <a:lnTo>
                      <a:pt x="7" y="43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38"/>
              <p:cNvSpPr/>
              <p:nvPr/>
            </p:nvSpPr>
            <p:spPr>
              <a:xfrm>
                <a:off x="5761625" y="1789625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5" y="0"/>
                    </a:moveTo>
                    <a:lnTo>
                      <a:pt x="0" y="48"/>
                    </a:lnTo>
                    <a:lnTo>
                      <a:pt x="79" y="93"/>
                    </a:lnTo>
                    <a:lnTo>
                      <a:pt x="161" y="4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38"/>
              <p:cNvSpPr/>
              <p:nvPr/>
            </p:nvSpPr>
            <p:spPr>
              <a:xfrm>
                <a:off x="5763575" y="1790750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3" y="0"/>
                    </a:moveTo>
                    <a:lnTo>
                      <a:pt x="1" y="48"/>
                    </a:lnTo>
                    <a:lnTo>
                      <a:pt x="44" y="73"/>
                    </a:lnTo>
                    <a:lnTo>
                      <a:pt x="127" y="2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38"/>
              <p:cNvSpPr/>
              <p:nvPr/>
            </p:nvSpPr>
            <p:spPr>
              <a:xfrm>
                <a:off x="5764675" y="1791400"/>
                <a:ext cx="2950" cy="1700"/>
              </a:xfrm>
              <a:custGeom>
                <a:rect b="b" l="l" r="r" t="t"/>
                <a:pathLst>
                  <a:path extrusionOk="0" h="68" w="118">
                    <a:moveTo>
                      <a:pt x="83" y="0"/>
                    </a:moveTo>
                    <a:lnTo>
                      <a:pt x="0" y="47"/>
                    </a:lnTo>
                    <a:lnTo>
                      <a:pt x="35" y="67"/>
                    </a:lnTo>
                    <a:lnTo>
                      <a:pt x="118" y="1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38"/>
              <p:cNvSpPr/>
              <p:nvPr/>
            </p:nvSpPr>
            <p:spPr>
              <a:xfrm>
                <a:off x="5761550" y="1793075"/>
                <a:ext cx="8300" cy="7000"/>
              </a:xfrm>
              <a:custGeom>
                <a:rect b="b" l="l" r="r" t="t"/>
                <a:pathLst>
                  <a:path extrusionOk="0" h="280" w="332">
                    <a:moveTo>
                      <a:pt x="160" y="0"/>
                    </a:moveTo>
                    <a:lnTo>
                      <a:pt x="1" y="90"/>
                    </a:lnTo>
                    <a:lnTo>
                      <a:pt x="331" y="280"/>
                    </a:lnTo>
                    <a:lnTo>
                      <a:pt x="331" y="99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38"/>
              <p:cNvSpPr/>
              <p:nvPr/>
            </p:nvSpPr>
            <p:spPr>
              <a:xfrm>
                <a:off x="5769825" y="1795525"/>
                <a:ext cx="950" cy="5000"/>
              </a:xfrm>
              <a:custGeom>
                <a:rect b="b" l="l" r="r" t="t"/>
                <a:pathLst>
                  <a:path extrusionOk="0" h="200" w="38">
                    <a:moveTo>
                      <a:pt x="0" y="1"/>
                    </a:moveTo>
                    <a:lnTo>
                      <a:pt x="0" y="182"/>
                    </a:lnTo>
                    <a:lnTo>
                      <a:pt x="29" y="199"/>
                    </a:lnTo>
                    <a:lnTo>
                      <a:pt x="31" y="166"/>
                    </a:lnTo>
                    <a:lnTo>
                      <a:pt x="38" y="162"/>
                    </a:lnTo>
                    <a:lnTo>
                      <a:pt x="38" y="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38"/>
              <p:cNvSpPr/>
              <p:nvPr/>
            </p:nvSpPr>
            <p:spPr>
              <a:xfrm>
                <a:off x="5765550" y="1791875"/>
                <a:ext cx="4300" cy="3675"/>
              </a:xfrm>
              <a:custGeom>
                <a:rect b="b" l="l" r="r" t="t"/>
                <a:pathLst>
                  <a:path extrusionOk="0" h="147" w="172">
                    <a:moveTo>
                      <a:pt x="83" y="0"/>
                    </a:moveTo>
                    <a:lnTo>
                      <a:pt x="0" y="48"/>
                    </a:lnTo>
                    <a:lnTo>
                      <a:pt x="171" y="147"/>
                    </a:lnTo>
                    <a:lnTo>
                      <a:pt x="171" y="52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>
                <a:off x="5770750" y="1796075"/>
                <a:ext cx="3075" cy="3500"/>
              </a:xfrm>
              <a:custGeom>
                <a:rect b="b" l="l" r="r" t="t"/>
                <a:pathLst>
                  <a:path extrusionOk="0" h="140" w="123">
                    <a:moveTo>
                      <a:pt x="1" y="0"/>
                    </a:moveTo>
                    <a:lnTo>
                      <a:pt x="1" y="140"/>
                    </a:lnTo>
                    <a:lnTo>
                      <a:pt x="123" y="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8"/>
              <p:cNvSpPr/>
              <p:nvPr/>
            </p:nvSpPr>
            <p:spPr>
              <a:xfrm>
                <a:off x="5770725" y="1797825"/>
                <a:ext cx="5050" cy="3425"/>
              </a:xfrm>
              <a:custGeom>
                <a:rect b="b" l="l" r="r" t="t"/>
                <a:pathLst>
                  <a:path extrusionOk="0" h="137" w="202">
                    <a:moveTo>
                      <a:pt x="124" y="0"/>
                    </a:moveTo>
                    <a:lnTo>
                      <a:pt x="2" y="70"/>
                    </a:lnTo>
                    <a:lnTo>
                      <a:pt x="0" y="112"/>
                    </a:lnTo>
                    <a:lnTo>
                      <a:pt x="42" y="136"/>
                    </a:lnTo>
                    <a:lnTo>
                      <a:pt x="202" y="46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38"/>
              <p:cNvSpPr/>
              <p:nvPr/>
            </p:nvSpPr>
            <p:spPr>
              <a:xfrm>
                <a:off x="5771775" y="1798975"/>
                <a:ext cx="5100" cy="2900"/>
              </a:xfrm>
              <a:custGeom>
                <a:rect b="b" l="l" r="r" t="t"/>
                <a:pathLst>
                  <a:path extrusionOk="0" h="116" w="204">
                    <a:moveTo>
                      <a:pt x="160" y="0"/>
                    </a:moveTo>
                    <a:lnTo>
                      <a:pt x="0" y="90"/>
                    </a:lnTo>
                    <a:lnTo>
                      <a:pt x="44" y="115"/>
                    </a:lnTo>
                    <a:lnTo>
                      <a:pt x="203" y="25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38"/>
              <p:cNvSpPr/>
              <p:nvPr/>
            </p:nvSpPr>
            <p:spPr>
              <a:xfrm>
                <a:off x="5772850" y="1799600"/>
                <a:ext cx="4850" cy="2775"/>
              </a:xfrm>
              <a:custGeom>
                <a:rect b="b" l="l" r="r" t="t"/>
                <a:pathLst>
                  <a:path extrusionOk="0" h="111" w="194">
                    <a:moveTo>
                      <a:pt x="160" y="0"/>
                    </a:moveTo>
                    <a:lnTo>
                      <a:pt x="1" y="90"/>
                    </a:lnTo>
                    <a:lnTo>
                      <a:pt x="36" y="110"/>
                    </a:lnTo>
                    <a:lnTo>
                      <a:pt x="194" y="19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>
                <a:off x="5770750" y="1793675"/>
                <a:ext cx="5150" cy="4175"/>
              </a:xfrm>
              <a:custGeom>
                <a:rect b="b" l="l" r="r" t="t"/>
                <a:pathLst>
                  <a:path extrusionOk="0" h="167" w="206">
                    <a:moveTo>
                      <a:pt x="1" y="1"/>
                    </a:moveTo>
                    <a:lnTo>
                      <a:pt x="1" y="96"/>
                    </a:lnTo>
                    <a:lnTo>
                      <a:pt x="123" y="166"/>
                    </a:lnTo>
                    <a:lnTo>
                      <a:pt x="205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38"/>
              <p:cNvSpPr/>
              <p:nvPr/>
            </p:nvSpPr>
            <p:spPr>
              <a:xfrm>
                <a:off x="5783050" y="1806875"/>
                <a:ext cx="50" cy="900"/>
              </a:xfrm>
              <a:custGeom>
                <a:rect b="b" l="l" r="r" t="t"/>
                <a:pathLst>
                  <a:path extrusionOk="0" h="36" w="2">
                    <a:moveTo>
                      <a:pt x="0" y="1"/>
                    </a:moveTo>
                    <a:lnTo>
                      <a:pt x="0" y="34"/>
                    </a:lnTo>
                    <a:lnTo>
                      <a:pt x="2" y="3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38"/>
              <p:cNvSpPr/>
              <p:nvPr/>
            </p:nvSpPr>
            <p:spPr>
              <a:xfrm>
                <a:off x="5773800" y="1796650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3" y="1"/>
                    </a:moveTo>
                    <a:lnTo>
                      <a:pt x="1" y="47"/>
                    </a:lnTo>
                    <a:lnTo>
                      <a:pt x="79" y="93"/>
                    </a:lnTo>
                    <a:lnTo>
                      <a:pt x="162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38"/>
              <p:cNvSpPr/>
              <p:nvPr/>
            </p:nvSpPr>
            <p:spPr>
              <a:xfrm>
                <a:off x="5775750" y="1797775"/>
                <a:ext cx="3200" cy="1850"/>
              </a:xfrm>
              <a:custGeom>
                <a:rect b="b" l="l" r="r" t="t"/>
                <a:pathLst>
                  <a:path extrusionOk="0" h="74" w="128">
                    <a:moveTo>
                      <a:pt x="84" y="1"/>
                    </a:moveTo>
                    <a:lnTo>
                      <a:pt x="1" y="48"/>
                    </a:lnTo>
                    <a:lnTo>
                      <a:pt x="44" y="73"/>
                    </a:lnTo>
                    <a:lnTo>
                      <a:pt x="127" y="25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8"/>
              <p:cNvSpPr/>
              <p:nvPr/>
            </p:nvSpPr>
            <p:spPr>
              <a:xfrm>
                <a:off x="5776850" y="1798400"/>
                <a:ext cx="2925" cy="1675"/>
              </a:xfrm>
              <a:custGeom>
                <a:rect b="b" l="l" r="r" t="t"/>
                <a:pathLst>
                  <a:path extrusionOk="0" h="67" w="117">
                    <a:moveTo>
                      <a:pt x="83" y="0"/>
                    </a:moveTo>
                    <a:lnTo>
                      <a:pt x="0" y="48"/>
                    </a:lnTo>
                    <a:lnTo>
                      <a:pt x="34" y="67"/>
                    </a:lnTo>
                    <a:lnTo>
                      <a:pt x="116" y="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8"/>
              <p:cNvSpPr/>
              <p:nvPr/>
            </p:nvSpPr>
            <p:spPr>
              <a:xfrm>
                <a:off x="5782150" y="1802675"/>
                <a:ext cx="950" cy="5050"/>
              </a:xfrm>
              <a:custGeom>
                <a:rect b="b" l="l" r="r" t="t"/>
                <a:pathLst>
                  <a:path extrusionOk="0" h="202" w="38">
                    <a:moveTo>
                      <a:pt x="2" y="0"/>
                    </a:moveTo>
                    <a:lnTo>
                      <a:pt x="0" y="182"/>
                    </a:lnTo>
                    <a:lnTo>
                      <a:pt x="36" y="202"/>
                    </a:lnTo>
                    <a:lnTo>
                      <a:pt x="36" y="169"/>
                    </a:lnTo>
                    <a:lnTo>
                      <a:pt x="38" y="169"/>
                    </a:lnTo>
                    <a:lnTo>
                      <a:pt x="38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8"/>
              <p:cNvSpPr/>
              <p:nvPr/>
            </p:nvSpPr>
            <p:spPr>
              <a:xfrm>
                <a:off x="5777675" y="1798900"/>
                <a:ext cx="4525" cy="3800"/>
              </a:xfrm>
              <a:custGeom>
                <a:rect b="b" l="l" r="r" t="t"/>
                <a:pathLst>
                  <a:path extrusionOk="0" h="152" w="181">
                    <a:moveTo>
                      <a:pt x="83" y="1"/>
                    </a:moveTo>
                    <a:lnTo>
                      <a:pt x="1" y="47"/>
                    </a:lnTo>
                    <a:lnTo>
                      <a:pt x="181" y="151"/>
                    </a:lnTo>
                    <a:lnTo>
                      <a:pt x="181" y="5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>
                <a:off x="5783075" y="1803225"/>
                <a:ext cx="3250" cy="3675"/>
              </a:xfrm>
              <a:custGeom>
                <a:rect b="b" l="l" r="r" t="t"/>
                <a:pathLst>
                  <a:path extrusionOk="0" h="147" w="130">
                    <a:moveTo>
                      <a:pt x="1" y="0"/>
                    </a:moveTo>
                    <a:lnTo>
                      <a:pt x="1" y="147"/>
                    </a:lnTo>
                    <a:lnTo>
                      <a:pt x="130" y="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38"/>
              <p:cNvSpPr/>
              <p:nvPr/>
            </p:nvSpPr>
            <p:spPr>
              <a:xfrm>
                <a:off x="5783075" y="1805075"/>
                <a:ext cx="5175" cy="3375"/>
              </a:xfrm>
              <a:custGeom>
                <a:rect b="b" l="l" r="r" t="t"/>
                <a:pathLst>
                  <a:path extrusionOk="0" h="135" w="207">
                    <a:moveTo>
                      <a:pt x="130" y="0"/>
                    </a:moveTo>
                    <a:lnTo>
                      <a:pt x="1" y="73"/>
                    </a:lnTo>
                    <a:lnTo>
                      <a:pt x="1" y="107"/>
                    </a:lnTo>
                    <a:lnTo>
                      <a:pt x="49" y="135"/>
                    </a:lnTo>
                    <a:lnTo>
                      <a:pt x="207" y="45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38"/>
              <p:cNvSpPr/>
              <p:nvPr/>
            </p:nvSpPr>
            <p:spPr>
              <a:xfrm>
                <a:off x="5784275" y="1806200"/>
                <a:ext cx="5075" cy="2875"/>
              </a:xfrm>
              <a:custGeom>
                <a:rect b="b" l="l" r="r" t="t"/>
                <a:pathLst>
                  <a:path extrusionOk="0" h="115" w="203">
                    <a:moveTo>
                      <a:pt x="159" y="0"/>
                    </a:moveTo>
                    <a:lnTo>
                      <a:pt x="1" y="90"/>
                    </a:lnTo>
                    <a:lnTo>
                      <a:pt x="44" y="115"/>
                    </a:lnTo>
                    <a:lnTo>
                      <a:pt x="202" y="25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8"/>
              <p:cNvSpPr/>
              <p:nvPr/>
            </p:nvSpPr>
            <p:spPr>
              <a:xfrm>
                <a:off x="5785375" y="1806800"/>
                <a:ext cx="4850" cy="2775"/>
              </a:xfrm>
              <a:custGeom>
                <a:rect b="b" l="l" r="r" t="t"/>
                <a:pathLst>
                  <a:path extrusionOk="0" h="111" w="194">
                    <a:moveTo>
                      <a:pt x="158" y="1"/>
                    </a:moveTo>
                    <a:lnTo>
                      <a:pt x="0" y="91"/>
                    </a:lnTo>
                    <a:lnTo>
                      <a:pt x="34" y="111"/>
                    </a:lnTo>
                    <a:lnTo>
                      <a:pt x="193" y="20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38"/>
              <p:cNvSpPr/>
              <p:nvPr/>
            </p:nvSpPr>
            <p:spPr>
              <a:xfrm>
                <a:off x="5783075" y="1800825"/>
                <a:ext cx="5325" cy="4275"/>
              </a:xfrm>
              <a:custGeom>
                <a:rect b="b" l="l" r="r" t="t"/>
                <a:pathLst>
                  <a:path extrusionOk="0" h="171" w="213">
                    <a:moveTo>
                      <a:pt x="1" y="0"/>
                    </a:moveTo>
                    <a:lnTo>
                      <a:pt x="1" y="96"/>
                    </a:lnTo>
                    <a:lnTo>
                      <a:pt x="130" y="170"/>
                    </a:lnTo>
                    <a:lnTo>
                      <a:pt x="213" y="1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38"/>
              <p:cNvSpPr/>
              <p:nvPr/>
            </p:nvSpPr>
            <p:spPr>
              <a:xfrm>
                <a:off x="5786300" y="1803875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4" y="0"/>
                    </a:moveTo>
                    <a:lnTo>
                      <a:pt x="1" y="48"/>
                    </a:lnTo>
                    <a:lnTo>
                      <a:pt x="78" y="93"/>
                    </a:lnTo>
                    <a:lnTo>
                      <a:pt x="162" y="45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8"/>
              <p:cNvSpPr/>
              <p:nvPr/>
            </p:nvSpPr>
            <p:spPr>
              <a:xfrm>
                <a:off x="5786200" y="1807275"/>
                <a:ext cx="6850" cy="6225"/>
              </a:xfrm>
              <a:custGeom>
                <a:rect b="b" l="l" r="r" t="t"/>
                <a:pathLst>
                  <a:path extrusionOk="0" h="249" w="274">
                    <a:moveTo>
                      <a:pt x="160" y="1"/>
                    </a:moveTo>
                    <a:lnTo>
                      <a:pt x="1" y="92"/>
                    </a:lnTo>
                    <a:lnTo>
                      <a:pt x="273" y="249"/>
                    </a:lnTo>
                    <a:lnTo>
                      <a:pt x="273" y="67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38"/>
              <p:cNvSpPr/>
              <p:nvPr/>
            </p:nvSpPr>
            <p:spPr>
              <a:xfrm>
                <a:off x="5788225" y="1805000"/>
                <a:ext cx="3225" cy="1825"/>
              </a:xfrm>
              <a:custGeom>
                <a:rect b="b" l="l" r="r" t="t"/>
                <a:pathLst>
                  <a:path extrusionOk="0" h="73" w="129">
                    <a:moveTo>
                      <a:pt x="85" y="0"/>
                    </a:moveTo>
                    <a:lnTo>
                      <a:pt x="1" y="48"/>
                    </a:lnTo>
                    <a:lnTo>
                      <a:pt x="44" y="73"/>
                    </a:lnTo>
                    <a:lnTo>
                      <a:pt x="128" y="2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8"/>
              <p:cNvSpPr/>
              <p:nvPr/>
            </p:nvSpPr>
            <p:spPr>
              <a:xfrm>
                <a:off x="5789325" y="1805600"/>
                <a:ext cx="2950" cy="1700"/>
              </a:xfrm>
              <a:custGeom>
                <a:rect b="b" l="l" r="r" t="t"/>
                <a:pathLst>
                  <a:path extrusionOk="0" h="68" w="118">
                    <a:moveTo>
                      <a:pt x="84" y="1"/>
                    </a:moveTo>
                    <a:lnTo>
                      <a:pt x="0" y="49"/>
                    </a:lnTo>
                    <a:lnTo>
                      <a:pt x="35" y="68"/>
                    </a:lnTo>
                    <a:lnTo>
                      <a:pt x="118" y="21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8"/>
              <p:cNvSpPr/>
              <p:nvPr/>
            </p:nvSpPr>
            <p:spPr>
              <a:xfrm>
                <a:off x="5790200" y="1806125"/>
                <a:ext cx="2875" cy="2850"/>
              </a:xfrm>
              <a:custGeom>
                <a:rect b="b" l="l" r="r" t="t"/>
                <a:pathLst>
                  <a:path extrusionOk="0" h="114" w="115">
                    <a:moveTo>
                      <a:pt x="83" y="0"/>
                    </a:moveTo>
                    <a:lnTo>
                      <a:pt x="0" y="47"/>
                    </a:lnTo>
                    <a:lnTo>
                      <a:pt x="113" y="113"/>
                    </a:lnTo>
                    <a:lnTo>
                      <a:pt x="115" y="1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8"/>
              <p:cNvSpPr/>
              <p:nvPr/>
            </p:nvSpPr>
            <p:spPr>
              <a:xfrm>
                <a:off x="5773725" y="1800050"/>
                <a:ext cx="8475" cy="7175"/>
              </a:xfrm>
              <a:custGeom>
                <a:rect b="b" l="l" r="r" t="t"/>
                <a:pathLst>
                  <a:path extrusionOk="0" h="287" w="339">
                    <a:moveTo>
                      <a:pt x="159" y="1"/>
                    </a:moveTo>
                    <a:lnTo>
                      <a:pt x="1" y="92"/>
                    </a:lnTo>
                    <a:lnTo>
                      <a:pt x="337" y="287"/>
                    </a:lnTo>
                    <a:lnTo>
                      <a:pt x="339" y="105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8"/>
              <p:cNvSpPr/>
              <p:nvPr/>
            </p:nvSpPr>
            <p:spPr>
              <a:xfrm>
                <a:off x="5747425" y="1796825"/>
                <a:ext cx="5200" cy="3450"/>
              </a:xfrm>
              <a:custGeom>
                <a:rect b="b" l="l" r="r" t="t"/>
                <a:pathLst>
                  <a:path extrusionOk="0" h="138" w="208">
                    <a:moveTo>
                      <a:pt x="129" y="1"/>
                    </a:moveTo>
                    <a:lnTo>
                      <a:pt x="0" y="75"/>
                    </a:lnTo>
                    <a:lnTo>
                      <a:pt x="0" y="108"/>
                    </a:lnTo>
                    <a:lnTo>
                      <a:pt x="48" y="137"/>
                    </a:lnTo>
                    <a:lnTo>
                      <a:pt x="207" y="46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8"/>
              <p:cNvSpPr/>
              <p:nvPr/>
            </p:nvSpPr>
            <p:spPr>
              <a:xfrm>
                <a:off x="5770425" y="1811875"/>
                <a:ext cx="225" cy="1075"/>
              </a:xfrm>
              <a:custGeom>
                <a:rect b="b" l="l" r="r" t="t"/>
                <a:pathLst>
                  <a:path extrusionOk="0" h="43" w="9">
                    <a:moveTo>
                      <a:pt x="8" y="1"/>
                    </a:moveTo>
                    <a:lnTo>
                      <a:pt x="1" y="5"/>
                    </a:lnTo>
                    <a:lnTo>
                      <a:pt x="1" y="38"/>
                    </a:lnTo>
                    <a:lnTo>
                      <a:pt x="8" y="43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38"/>
              <p:cNvSpPr/>
              <p:nvPr/>
            </p:nvSpPr>
            <p:spPr>
              <a:xfrm>
                <a:off x="5747425" y="1794975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0" y="1"/>
                    </a:moveTo>
                    <a:lnTo>
                      <a:pt x="0" y="149"/>
                    </a:lnTo>
                    <a:lnTo>
                      <a:pt x="129" y="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38"/>
              <p:cNvSpPr/>
              <p:nvPr/>
            </p:nvSpPr>
            <p:spPr>
              <a:xfrm>
                <a:off x="5748600" y="1797950"/>
                <a:ext cx="5100" cy="2925"/>
              </a:xfrm>
              <a:custGeom>
                <a:rect b="b" l="l" r="r" t="t"/>
                <a:pathLst>
                  <a:path extrusionOk="0" h="117" w="204">
                    <a:moveTo>
                      <a:pt x="160" y="1"/>
                    </a:moveTo>
                    <a:lnTo>
                      <a:pt x="1" y="92"/>
                    </a:lnTo>
                    <a:lnTo>
                      <a:pt x="46" y="117"/>
                    </a:lnTo>
                    <a:lnTo>
                      <a:pt x="204" y="27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38"/>
              <p:cNvSpPr/>
              <p:nvPr/>
            </p:nvSpPr>
            <p:spPr>
              <a:xfrm>
                <a:off x="5749725" y="1798600"/>
                <a:ext cx="4825" cy="2750"/>
              </a:xfrm>
              <a:custGeom>
                <a:rect b="b" l="l" r="r" t="t"/>
                <a:pathLst>
                  <a:path extrusionOk="0" h="110" w="193">
                    <a:moveTo>
                      <a:pt x="159" y="1"/>
                    </a:moveTo>
                    <a:lnTo>
                      <a:pt x="1" y="91"/>
                    </a:lnTo>
                    <a:lnTo>
                      <a:pt x="34" y="110"/>
                    </a:lnTo>
                    <a:lnTo>
                      <a:pt x="192" y="20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38"/>
              <p:cNvSpPr/>
              <p:nvPr/>
            </p:nvSpPr>
            <p:spPr>
              <a:xfrm>
                <a:off x="5747425" y="1792600"/>
                <a:ext cx="5300" cy="4250"/>
              </a:xfrm>
              <a:custGeom>
                <a:rect b="b" l="l" r="r" t="t"/>
                <a:pathLst>
                  <a:path extrusionOk="0" h="170" w="212">
                    <a:moveTo>
                      <a:pt x="0" y="0"/>
                    </a:moveTo>
                    <a:lnTo>
                      <a:pt x="0" y="96"/>
                    </a:lnTo>
                    <a:lnTo>
                      <a:pt x="129" y="170"/>
                    </a:lnTo>
                    <a:lnTo>
                      <a:pt x="212" y="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8"/>
              <p:cNvSpPr/>
              <p:nvPr/>
            </p:nvSpPr>
            <p:spPr>
              <a:xfrm>
                <a:off x="5750650" y="1795675"/>
                <a:ext cx="4050" cy="2300"/>
              </a:xfrm>
              <a:custGeom>
                <a:rect b="b" l="l" r="r" t="t"/>
                <a:pathLst>
                  <a:path extrusionOk="0" h="92" w="162">
                    <a:moveTo>
                      <a:pt x="83" y="1"/>
                    </a:moveTo>
                    <a:lnTo>
                      <a:pt x="0" y="47"/>
                    </a:lnTo>
                    <a:lnTo>
                      <a:pt x="78" y="92"/>
                    </a:lnTo>
                    <a:lnTo>
                      <a:pt x="161" y="45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8"/>
              <p:cNvSpPr/>
              <p:nvPr/>
            </p:nvSpPr>
            <p:spPr>
              <a:xfrm>
                <a:off x="5752600" y="1796800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3" y="0"/>
                    </a:moveTo>
                    <a:lnTo>
                      <a:pt x="0" y="47"/>
                    </a:lnTo>
                    <a:lnTo>
                      <a:pt x="44" y="73"/>
                    </a:lnTo>
                    <a:lnTo>
                      <a:pt x="127" y="2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8"/>
              <p:cNvSpPr/>
              <p:nvPr/>
            </p:nvSpPr>
            <p:spPr>
              <a:xfrm>
                <a:off x="5757350" y="1800725"/>
                <a:ext cx="975" cy="5100"/>
              </a:xfrm>
              <a:custGeom>
                <a:rect b="b" l="l" r="r" t="t"/>
                <a:pathLst>
                  <a:path extrusionOk="0" h="204" w="39">
                    <a:moveTo>
                      <a:pt x="0" y="0"/>
                    </a:moveTo>
                    <a:lnTo>
                      <a:pt x="0" y="181"/>
                    </a:lnTo>
                    <a:lnTo>
                      <a:pt x="38" y="203"/>
                    </a:lnTo>
                    <a:lnTo>
                      <a:pt x="38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8"/>
              <p:cNvSpPr/>
              <p:nvPr/>
            </p:nvSpPr>
            <p:spPr>
              <a:xfrm>
                <a:off x="5753675" y="1797425"/>
                <a:ext cx="2925" cy="1675"/>
              </a:xfrm>
              <a:custGeom>
                <a:rect b="b" l="l" r="r" t="t"/>
                <a:pathLst>
                  <a:path extrusionOk="0" h="67" w="117">
                    <a:moveTo>
                      <a:pt x="84" y="0"/>
                    </a:moveTo>
                    <a:lnTo>
                      <a:pt x="1" y="48"/>
                    </a:lnTo>
                    <a:lnTo>
                      <a:pt x="34" y="67"/>
                    </a:lnTo>
                    <a:lnTo>
                      <a:pt x="117" y="2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8"/>
              <p:cNvSpPr/>
              <p:nvPr/>
            </p:nvSpPr>
            <p:spPr>
              <a:xfrm>
                <a:off x="5754525" y="1797925"/>
                <a:ext cx="2875" cy="2825"/>
              </a:xfrm>
              <a:custGeom>
                <a:rect b="b" l="l" r="r" t="t"/>
                <a:pathLst>
                  <a:path extrusionOk="0" h="113" w="115">
                    <a:moveTo>
                      <a:pt x="83" y="0"/>
                    </a:moveTo>
                    <a:lnTo>
                      <a:pt x="0" y="47"/>
                    </a:lnTo>
                    <a:lnTo>
                      <a:pt x="113" y="112"/>
                    </a:lnTo>
                    <a:lnTo>
                      <a:pt x="115" y="1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38"/>
              <p:cNvSpPr/>
              <p:nvPr/>
            </p:nvSpPr>
            <p:spPr>
              <a:xfrm>
                <a:off x="5757350" y="1798350"/>
                <a:ext cx="975" cy="2925"/>
              </a:xfrm>
              <a:custGeom>
                <a:rect b="b" l="l" r="r" t="t"/>
                <a:pathLst>
                  <a:path extrusionOk="0" h="117" w="39">
                    <a:moveTo>
                      <a:pt x="2" y="1"/>
                    </a:moveTo>
                    <a:lnTo>
                      <a:pt x="0" y="95"/>
                    </a:lnTo>
                    <a:lnTo>
                      <a:pt x="38" y="117"/>
                    </a:lnTo>
                    <a:lnTo>
                      <a:pt x="38" y="2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8"/>
              <p:cNvSpPr/>
              <p:nvPr/>
            </p:nvSpPr>
            <p:spPr>
              <a:xfrm>
                <a:off x="5758300" y="1803100"/>
                <a:ext cx="5150" cy="3450"/>
              </a:xfrm>
              <a:custGeom>
                <a:rect b="b" l="l" r="r" t="t"/>
                <a:pathLst>
                  <a:path extrusionOk="0" h="138" w="206">
                    <a:moveTo>
                      <a:pt x="129" y="1"/>
                    </a:moveTo>
                    <a:lnTo>
                      <a:pt x="0" y="75"/>
                    </a:lnTo>
                    <a:lnTo>
                      <a:pt x="0" y="108"/>
                    </a:lnTo>
                    <a:lnTo>
                      <a:pt x="48" y="137"/>
                    </a:lnTo>
                    <a:lnTo>
                      <a:pt x="206" y="46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8"/>
              <p:cNvSpPr/>
              <p:nvPr/>
            </p:nvSpPr>
            <p:spPr>
              <a:xfrm>
                <a:off x="5758300" y="1801250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0" y="1"/>
                    </a:moveTo>
                    <a:lnTo>
                      <a:pt x="0" y="149"/>
                    </a:lnTo>
                    <a:lnTo>
                      <a:pt x="129" y="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8"/>
              <p:cNvSpPr/>
              <p:nvPr/>
            </p:nvSpPr>
            <p:spPr>
              <a:xfrm>
                <a:off x="5759475" y="1804225"/>
                <a:ext cx="5075" cy="2925"/>
              </a:xfrm>
              <a:custGeom>
                <a:rect b="b" l="l" r="r" t="t"/>
                <a:pathLst>
                  <a:path extrusionOk="0" h="117" w="203">
                    <a:moveTo>
                      <a:pt x="159" y="1"/>
                    </a:moveTo>
                    <a:lnTo>
                      <a:pt x="1" y="92"/>
                    </a:lnTo>
                    <a:lnTo>
                      <a:pt x="44" y="117"/>
                    </a:lnTo>
                    <a:lnTo>
                      <a:pt x="202" y="27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8"/>
              <p:cNvSpPr/>
              <p:nvPr/>
            </p:nvSpPr>
            <p:spPr>
              <a:xfrm>
                <a:off x="5760575" y="1804875"/>
                <a:ext cx="4850" cy="2750"/>
              </a:xfrm>
              <a:custGeom>
                <a:rect b="b" l="l" r="r" t="t"/>
                <a:pathLst>
                  <a:path extrusionOk="0" h="110" w="194">
                    <a:moveTo>
                      <a:pt x="158" y="1"/>
                    </a:moveTo>
                    <a:lnTo>
                      <a:pt x="0" y="91"/>
                    </a:lnTo>
                    <a:lnTo>
                      <a:pt x="35" y="110"/>
                    </a:lnTo>
                    <a:lnTo>
                      <a:pt x="193" y="20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8"/>
              <p:cNvSpPr/>
              <p:nvPr/>
            </p:nvSpPr>
            <p:spPr>
              <a:xfrm>
                <a:off x="5758300" y="1798875"/>
                <a:ext cx="5300" cy="4250"/>
              </a:xfrm>
              <a:custGeom>
                <a:rect b="b" l="l" r="r" t="t"/>
                <a:pathLst>
                  <a:path extrusionOk="0" h="170" w="212">
                    <a:moveTo>
                      <a:pt x="0" y="0"/>
                    </a:moveTo>
                    <a:lnTo>
                      <a:pt x="0" y="96"/>
                    </a:lnTo>
                    <a:lnTo>
                      <a:pt x="129" y="170"/>
                    </a:lnTo>
                    <a:lnTo>
                      <a:pt x="212" y="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8"/>
              <p:cNvSpPr/>
              <p:nvPr/>
            </p:nvSpPr>
            <p:spPr>
              <a:xfrm>
                <a:off x="5763425" y="1803075"/>
                <a:ext cx="3225" cy="1825"/>
              </a:xfrm>
              <a:custGeom>
                <a:rect b="b" l="l" r="r" t="t"/>
                <a:pathLst>
                  <a:path extrusionOk="0" h="73" w="129">
                    <a:moveTo>
                      <a:pt x="85" y="0"/>
                    </a:moveTo>
                    <a:lnTo>
                      <a:pt x="1" y="47"/>
                    </a:lnTo>
                    <a:lnTo>
                      <a:pt x="44" y="73"/>
                    </a:lnTo>
                    <a:lnTo>
                      <a:pt x="129" y="2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8"/>
              <p:cNvSpPr/>
              <p:nvPr/>
            </p:nvSpPr>
            <p:spPr>
              <a:xfrm>
                <a:off x="5761525" y="1801950"/>
                <a:ext cx="4050" cy="2300"/>
              </a:xfrm>
              <a:custGeom>
                <a:rect b="b" l="l" r="r" t="t"/>
                <a:pathLst>
                  <a:path extrusionOk="0" h="92" w="162">
                    <a:moveTo>
                      <a:pt x="83" y="0"/>
                    </a:moveTo>
                    <a:lnTo>
                      <a:pt x="0" y="47"/>
                    </a:lnTo>
                    <a:lnTo>
                      <a:pt x="77" y="92"/>
                    </a:lnTo>
                    <a:lnTo>
                      <a:pt x="161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8"/>
              <p:cNvSpPr/>
              <p:nvPr/>
            </p:nvSpPr>
            <p:spPr>
              <a:xfrm>
                <a:off x="5764525" y="1803675"/>
                <a:ext cx="2950" cy="1700"/>
              </a:xfrm>
              <a:custGeom>
                <a:rect b="b" l="l" r="r" t="t"/>
                <a:pathLst>
                  <a:path extrusionOk="0" h="68" w="118">
                    <a:moveTo>
                      <a:pt x="85" y="1"/>
                    </a:moveTo>
                    <a:lnTo>
                      <a:pt x="0" y="49"/>
                    </a:lnTo>
                    <a:lnTo>
                      <a:pt x="35" y="68"/>
                    </a:lnTo>
                    <a:lnTo>
                      <a:pt x="118" y="2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38"/>
              <p:cNvSpPr/>
              <p:nvPr/>
            </p:nvSpPr>
            <p:spPr>
              <a:xfrm>
                <a:off x="5769675" y="1807850"/>
                <a:ext cx="975" cy="5000"/>
              </a:xfrm>
              <a:custGeom>
                <a:rect b="b" l="l" r="r" t="t"/>
                <a:pathLst>
                  <a:path extrusionOk="0" h="200" w="39">
                    <a:moveTo>
                      <a:pt x="2" y="1"/>
                    </a:moveTo>
                    <a:lnTo>
                      <a:pt x="0" y="182"/>
                    </a:lnTo>
                    <a:lnTo>
                      <a:pt x="31" y="199"/>
                    </a:lnTo>
                    <a:lnTo>
                      <a:pt x="31" y="166"/>
                    </a:lnTo>
                    <a:lnTo>
                      <a:pt x="38" y="162"/>
                    </a:lnTo>
                    <a:lnTo>
                      <a:pt x="38" y="2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8"/>
              <p:cNvSpPr/>
              <p:nvPr/>
            </p:nvSpPr>
            <p:spPr>
              <a:xfrm>
                <a:off x="5765400" y="1804200"/>
                <a:ext cx="4325" cy="3675"/>
              </a:xfrm>
              <a:custGeom>
                <a:rect b="b" l="l" r="r" t="t"/>
                <a:pathLst>
                  <a:path extrusionOk="0" h="147" w="173">
                    <a:moveTo>
                      <a:pt x="83" y="0"/>
                    </a:moveTo>
                    <a:lnTo>
                      <a:pt x="0" y="47"/>
                    </a:lnTo>
                    <a:lnTo>
                      <a:pt x="173" y="147"/>
                    </a:lnTo>
                    <a:lnTo>
                      <a:pt x="173" y="5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8"/>
              <p:cNvSpPr/>
              <p:nvPr/>
            </p:nvSpPr>
            <p:spPr>
              <a:xfrm>
                <a:off x="5769700" y="1805475"/>
                <a:ext cx="950" cy="2925"/>
              </a:xfrm>
              <a:custGeom>
                <a:rect b="b" l="l" r="r" t="t"/>
                <a:pathLst>
                  <a:path extrusionOk="0" h="117" w="38">
                    <a:moveTo>
                      <a:pt x="1" y="0"/>
                    </a:moveTo>
                    <a:lnTo>
                      <a:pt x="1" y="96"/>
                    </a:lnTo>
                    <a:lnTo>
                      <a:pt x="37" y="116"/>
                    </a:lnTo>
                    <a:lnTo>
                      <a:pt x="37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8"/>
              <p:cNvSpPr/>
              <p:nvPr/>
            </p:nvSpPr>
            <p:spPr>
              <a:xfrm>
                <a:off x="5770625" y="1808375"/>
                <a:ext cx="3050" cy="3525"/>
              </a:xfrm>
              <a:custGeom>
                <a:rect b="b" l="l" r="r" t="t"/>
                <a:pathLst>
                  <a:path extrusionOk="0" h="141" w="122">
                    <a:moveTo>
                      <a:pt x="0" y="0"/>
                    </a:moveTo>
                    <a:lnTo>
                      <a:pt x="0" y="141"/>
                    </a:lnTo>
                    <a:lnTo>
                      <a:pt x="122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8"/>
              <p:cNvSpPr/>
              <p:nvPr/>
            </p:nvSpPr>
            <p:spPr>
              <a:xfrm>
                <a:off x="5770625" y="1810150"/>
                <a:ext cx="5025" cy="3375"/>
              </a:xfrm>
              <a:custGeom>
                <a:rect b="b" l="l" r="r" t="t"/>
                <a:pathLst>
                  <a:path extrusionOk="0" h="135" w="201">
                    <a:moveTo>
                      <a:pt x="122" y="0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42" y="135"/>
                    </a:lnTo>
                    <a:lnTo>
                      <a:pt x="200" y="45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8"/>
              <p:cNvSpPr/>
              <p:nvPr/>
            </p:nvSpPr>
            <p:spPr>
              <a:xfrm>
                <a:off x="5771675" y="1811275"/>
                <a:ext cx="5050" cy="2925"/>
              </a:xfrm>
              <a:custGeom>
                <a:rect b="b" l="l" r="r" t="t"/>
                <a:pathLst>
                  <a:path extrusionOk="0" h="117" w="202">
                    <a:moveTo>
                      <a:pt x="158" y="0"/>
                    </a:moveTo>
                    <a:lnTo>
                      <a:pt x="0" y="90"/>
                    </a:lnTo>
                    <a:lnTo>
                      <a:pt x="44" y="116"/>
                    </a:lnTo>
                    <a:lnTo>
                      <a:pt x="202" y="25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8"/>
              <p:cNvSpPr/>
              <p:nvPr/>
            </p:nvSpPr>
            <p:spPr>
              <a:xfrm>
                <a:off x="5772750" y="1811875"/>
                <a:ext cx="4800" cy="2775"/>
              </a:xfrm>
              <a:custGeom>
                <a:rect b="b" l="l" r="r" t="t"/>
                <a:pathLst>
                  <a:path extrusionOk="0" h="111" w="192">
                    <a:moveTo>
                      <a:pt x="159" y="1"/>
                    </a:moveTo>
                    <a:lnTo>
                      <a:pt x="1" y="92"/>
                    </a:lnTo>
                    <a:lnTo>
                      <a:pt x="34" y="111"/>
                    </a:lnTo>
                    <a:lnTo>
                      <a:pt x="192" y="21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8"/>
              <p:cNvSpPr/>
              <p:nvPr/>
            </p:nvSpPr>
            <p:spPr>
              <a:xfrm>
                <a:off x="5770625" y="1806000"/>
                <a:ext cx="5125" cy="4175"/>
              </a:xfrm>
              <a:custGeom>
                <a:rect b="b" l="l" r="r" t="t"/>
                <a:pathLst>
                  <a:path extrusionOk="0" h="167" w="205">
                    <a:moveTo>
                      <a:pt x="0" y="1"/>
                    </a:moveTo>
                    <a:lnTo>
                      <a:pt x="0" y="95"/>
                    </a:lnTo>
                    <a:lnTo>
                      <a:pt x="122" y="166"/>
                    </a:lnTo>
                    <a:lnTo>
                      <a:pt x="205" y="1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38"/>
              <p:cNvSpPr/>
              <p:nvPr/>
            </p:nvSpPr>
            <p:spPr>
              <a:xfrm>
                <a:off x="5782950" y="1819200"/>
                <a:ext cx="25" cy="850"/>
              </a:xfrm>
              <a:custGeom>
                <a:rect b="b" l="l" r="r" t="t"/>
                <a:pathLst>
                  <a:path extrusionOk="0" h="34" w="1">
                    <a:moveTo>
                      <a:pt x="0" y="1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38"/>
              <p:cNvSpPr/>
              <p:nvPr/>
            </p:nvSpPr>
            <p:spPr>
              <a:xfrm>
                <a:off x="5773650" y="1808950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4" y="0"/>
                    </a:moveTo>
                    <a:lnTo>
                      <a:pt x="1" y="48"/>
                    </a:lnTo>
                    <a:lnTo>
                      <a:pt x="79" y="93"/>
                    </a:lnTo>
                    <a:lnTo>
                      <a:pt x="162" y="45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38"/>
              <p:cNvSpPr/>
              <p:nvPr/>
            </p:nvSpPr>
            <p:spPr>
              <a:xfrm>
                <a:off x="5775625" y="1810075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3" y="0"/>
                    </a:moveTo>
                    <a:lnTo>
                      <a:pt x="0" y="48"/>
                    </a:lnTo>
                    <a:lnTo>
                      <a:pt x="44" y="73"/>
                    </a:lnTo>
                    <a:lnTo>
                      <a:pt x="126" y="2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38"/>
              <p:cNvSpPr/>
              <p:nvPr/>
            </p:nvSpPr>
            <p:spPr>
              <a:xfrm>
                <a:off x="5776700" y="1810725"/>
                <a:ext cx="2975" cy="1675"/>
              </a:xfrm>
              <a:custGeom>
                <a:rect b="b" l="l" r="r" t="t"/>
                <a:pathLst>
                  <a:path extrusionOk="0" h="67" w="119">
                    <a:moveTo>
                      <a:pt x="83" y="0"/>
                    </a:moveTo>
                    <a:lnTo>
                      <a:pt x="1" y="47"/>
                    </a:lnTo>
                    <a:lnTo>
                      <a:pt x="34" y="67"/>
                    </a:lnTo>
                    <a:lnTo>
                      <a:pt x="118" y="1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38"/>
              <p:cNvSpPr/>
              <p:nvPr/>
            </p:nvSpPr>
            <p:spPr>
              <a:xfrm>
                <a:off x="5773575" y="1812400"/>
                <a:ext cx="8475" cy="7150"/>
              </a:xfrm>
              <a:custGeom>
                <a:rect b="b" l="l" r="r" t="t"/>
                <a:pathLst>
                  <a:path extrusionOk="0" h="286" w="339">
                    <a:moveTo>
                      <a:pt x="159" y="0"/>
                    </a:moveTo>
                    <a:lnTo>
                      <a:pt x="1" y="90"/>
                    </a:lnTo>
                    <a:lnTo>
                      <a:pt x="339" y="286"/>
                    </a:lnTo>
                    <a:lnTo>
                      <a:pt x="339" y="103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38"/>
              <p:cNvSpPr/>
              <p:nvPr/>
            </p:nvSpPr>
            <p:spPr>
              <a:xfrm>
                <a:off x="5782025" y="1814950"/>
                <a:ext cx="975" cy="5100"/>
              </a:xfrm>
              <a:custGeom>
                <a:rect b="b" l="l" r="r" t="t"/>
                <a:pathLst>
                  <a:path extrusionOk="0" h="204" w="39">
                    <a:moveTo>
                      <a:pt x="1" y="1"/>
                    </a:moveTo>
                    <a:lnTo>
                      <a:pt x="1" y="184"/>
                    </a:lnTo>
                    <a:lnTo>
                      <a:pt x="37" y="204"/>
                    </a:lnTo>
                    <a:lnTo>
                      <a:pt x="37" y="171"/>
                    </a:lnTo>
                    <a:lnTo>
                      <a:pt x="39" y="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38"/>
              <p:cNvSpPr/>
              <p:nvPr/>
            </p:nvSpPr>
            <p:spPr>
              <a:xfrm>
                <a:off x="5777550" y="1811200"/>
                <a:ext cx="4500" cy="3775"/>
              </a:xfrm>
              <a:custGeom>
                <a:rect b="b" l="l" r="r" t="t"/>
                <a:pathLst>
                  <a:path extrusionOk="0" h="151" w="180">
                    <a:moveTo>
                      <a:pt x="84" y="0"/>
                    </a:moveTo>
                    <a:lnTo>
                      <a:pt x="0" y="48"/>
                    </a:lnTo>
                    <a:lnTo>
                      <a:pt x="180" y="151"/>
                    </a:lnTo>
                    <a:lnTo>
                      <a:pt x="180" y="5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8"/>
              <p:cNvSpPr/>
              <p:nvPr/>
            </p:nvSpPr>
            <p:spPr>
              <a:xfrm>
                <a:off x="5782025" y="1812600"/>
                <a:ext cx="975" cy="2925"/>
              </a:xfrm>
              <a:custGeom>
                <a:rect b="b" l="l" r="r" t="t"/>
                <a:pathLst>
                  <a:path extrusionOk="0" h="117" w="39">
                    <a:moveTo>
                      <a:pt x="1" y="1"/>
                    </a:moveTo>
                    <a:lnTo>
                      <a:pt x="1" y="95"/>
                    </a:lnTo>
                    <a:lnTo>
                      <a:pt x="39" y="117"/>
                    </a:lnTo>
                    <a:lnTo>
                      <a:pt x="39" y="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8"/>
              <p:cNvSpPr/>
              <p:nvPr/>
            </p:nvSpPr>
            <p:spPr>
              <a:xfrm>
                <a:off x="5782950" y="1815500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2" y="1"/>
                    </a:moveTo>
                    <a:lnTo>
                      <a:pt x="0" y="149"/>
                    </a:lnTo>
                    <a:lnTo>
                      <a:pt x="129" y="7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8"/>
              <p:cNvSpPr/>
              <p:nvPr/>
            </p:nvSpPr>
            <p:spPr>
              <a:xfrm>
                <a:off x="5782950" y="1817350"/>
                <a:ext cx="5200" cy="3400"/>
              </a:xfrm>
              <a:custGeom>
                <a:rect b="b" l="l" r="r" t="t"/>
                <a:pathLst>
                  <a:path extrusionOk="0" h="136" w="208">
                    <a:moveTo>
                      <a:pt x="129" y="1"/>
                    </a:moveTo>
                    <a:lnTo>
                      <a:pt x="0" y="75"/>
                    </a:lnTo>
                    <a:lnTo>
                      <a:pt x="0" y="108"/>
                    </a:lnTo>
                    <a:lnTo>
                      <a:pt x="48" y="136"/>
                    </a:lnTo>
                    <a:lnTo>
                      <a:pt x="207" y="46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8"/>
              <p:cNvSpPr/>
              <p:nvPr/>
            </p:nvSpPr>
            <p:spPr>
              <a:xfrm>
                <a:off x="5747425" y="1799525"/>
                <a:ext cx="45475" cy="27325"/>
              </a:xfrm>
              <a:custGeom>
                <a:rect b="b" l="l" r="r" t="t"/>
                <a:pathLst>
                  <a:path extrusionOk="0" h="1093" w="1819">
                    <a:moveTo>
                      <a:pt x="0" y="0"/>
                    </a:moveTo>
                    <a:lnTo>
                      <a:pt x="0" y="41"/>
                    </a:lnTo>
                    <a:lnTo>
                      <a:pt x="13" y="50"/>
                    </a:lnTo>
                    <a:lnTo>
                      <a:pt x="57" y="74"/>
                    </a:lnTo>
                    <a:lnTo>
                      <a:pt x="90" y="93"/>
                    </a:lnTo>
                    <a:lnTo>
                      <a:pt x="397" y="271"/>
                    </a:lnTo>
                    <a:lnTo>
                      <a:pt x="434" y="293"/>
                    </a:lnTo>
                    <a:lnTo>
                      <a:pt x="447" y="300"/>
                    </a:lnTo>
                    <a:lnTo>
                      <a:pt x="490" y="325"/>
                    </a:lnTo>
                    <a:lnTo>
                      <a:pt x="525" y="345"/>
                    </a:lnTo>
                    <a:lnTo>
                      <a:pt x="890" y="556"/>
                    </a:lnTo>
                    <a:lnTo>
                      <a:pt x="934" y="580"/>
                    </a:lnTo>
                    <a:lnTo>
                      <a:pt x="977" y="606"/>
                    </a:lnTo>
                    <a:lnTo>
                      <a:pt x="1011" y="625"/>
                    </a:lnTo>
                    <a:lnTo>
                      <a:pt x="1385" y="841"/>
                    </a:lnTo>
                    <a:lnTo>
                      <a:pt x="1434" y="869"/>
                    </a:lnTo>
                    <a:lnTo>
                      <a:pt x="1478" y="895"/>
                    </a:lnTo>
                    <a:lnTo>
                      <a:pt x="1511" y="914"/>
                    </a:lnTo>
                    <a:lnTo>
                      <a:pt x="1818" y="1092"/>
                    </a:lnTo>
                    <a:lnTo>
                      <a:pt x="1818" y="1050"/>
                    </a:lnTo>
                    <a:lnTo>
                      <a:pt x="1547" y="893"/>
                    </a:lnTo>
                    <a:lnTo>
                      <a:pt x="1512" y="875"/>
                    </a:lnTo>
                    <a:lnTo>
                      <a:pt x="1469" y="849"/>
                    </a:lnTo>
                    <a:lnTo>
                      <a:pt x="1421" y="821"/>
                    </a:lnTo>
                    <a:lnTo>
                      <a:pt x="1385" y="801"/>
                    </a:lnTo>
                    <a:lnTo>
                      <a:pt x="1047" y="605"/>
                    </a:lnTo>
                    <a:lnTo>
                      <a:pt x="1014" y="586"/>
                    </a:lnTo>
                    <a:lnTo>
                      <a:pt x="970" y="560"/>
                    </a:lnTo>
                    <a:lnTo>
                      <a:pt x="928" y="537"/>
                    </a:lnTo>
                    <a:lnTo>
                      <a:pt x="921" y="532"/>
                    </a:lnTo>
                    <a:lnTo>
                      <a:pt x="890" y="515"/>
                    </a:lnTo>
                    <a:lnTo>
                      <a:pt x="561" y="324"/>
                    </a:lnTo>
                    <a:lnTo>
                      <a:pt x="526" y="305"/>
                    </a:lnTo>
                    <a:lnTo>
                      <a:pt x="483" y="280"/>
                    </a:lnTo>
                    <a:lnTo>
                      <a:pt x="435" y="251"/>
                    </a:lnTo>
                    <a:lnTo>
                      <a:pt x="397" y="229"/>
                    </a:lnTo>
                    <a:lnTo>
                      <a:pt x="126" y="73"/>
                    </a:lnTo>
                    <a:lnTo>
                      <a:pt x="93" y="54"/>
                    </a:lnTo>
                    <a:lnTo>
                      <a:pt x="4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8"/>
              <p:cNvSpPr/>
              <p:nvPr/>
            </p:nvSpPr>
            <p:spPr>
              <a:xfrm>
                <a:off x="5784125" y="1818475"/>
                <a:ext cx="5100" cy="2925"/>
              </a:xfrm>
              <a:custGeom>
                <a:rect b="b" l="l" r="r" t="t"/>
                <a:pathLst>
                  <a:path extrusionOk="0" h="117" w="204">
                    <a:moveTo>
                      <a:pt x="160" y="1"/>
                    </a:moveTo>
                    <a:lnTo>
                      <a:pt x="1" y="91"/>
                    </a:lnTo>
                    <a:lnTo>
                      <a:pt x="44" y="117"/>
                    </a:lnTo>
                    <a:lnTo>
                      <a:pt x="204" y="25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8"/>
              <p:cNvSpPr/>
              <p:nvPr/>
            </p:nvSpPr>
            <p:spPr>
              <a:xfrm>
                <a:off x="5785225" y="1819100"/>
                <a:ext cx="4850" cy="2775"/>
              </a:xfrm>
              <a:custGeom>
                <a:rect b="b" l="l" r="r" t="t"/>
                <a:pathLst>
                  <a:path extrusionOk="0" h="111" w="194">
                    <a:moveTo>
                      <a:pt x="160" y="0"/>
                    </a:moveTo>
                    <a:lnTo>
                      <a:pt x="0" y="92"/>
                    </a:lnTo>
                    <a:lnTo>
                      <a:pt x="35" y="110"/>
                    </a:lnTo>
                    <a:lnTo>
                      <a:pt x="193" y="21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8"/>
              <p:cNvSpPr/>
              <p:nvPr/>
            </p:nvSpPr>
            <p:spPr>
              <a:xfrm>
                <a:off x="5782975" y="1813125"/>
                <a:ext cx="5275" cy="4250"/>
              </a:xfrm>
              <a:custGeom>
                <a:rect b="b" l="l" r="r" t="t"/>
                <a:pathLst>
                  <a:path extrusionOk="0" h="170" w="211">
                    <a:moveTo>
                      <a:pt x="1" y="0"/>
                    </a:moveTo>
                    <a:lnTo>
                      <a:pt x="1" y="96"/>
                    </a:lnTo>
                    <a:lnTo>
                      <a:pt x="128" y="170"/>
                    </a:lnTo>
                    <a:lnTo>
                      <a:pt x="211" y="1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8"/>
              <p:cNvSpPr/>
              <p:nvPr/>
            </p:nvSpPr>
            <p:spPr>
              <a:xfrm>
                <a:off x="5786175" y="1816150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3" y="1"/>
                    </a:moveTo>
                    <a:lnTo>
                      <a:pt x="0" y="49"/>
                    </a:lnTo>
                    <a:lnTo>
                      <a:pt x="78" y="94"/>
                    </a:lnTo>
                    <a:lnTo>
                      <a:pt x="161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8"/>
              <p:cNvSpPr/>
              <p:nvPr/>
            </p:nvSpPr>
            <p:spPr>
              <a:xfrm>
                <a:off x="5788125" y="1817275"/>
                <a:ext cx="3175" cy="1850"/>
              </a:xfrm>
              <a:custGeom>
                <a:rect b="b" l="l" r="r" t="t"/>
                <a:pathLst>
                  <a:path extrusionOk="0" h="74" w="127">
                    <a:moveTo>
                      <a:pt x="83" y="1"/>
                    </a:moveTo>
                    <a:lnTo>
                      <a:pt x="0" y="49"/>
                    </a:lnTo>
                    <a:lnTo>
                      <a:pt x="44" y="73"/>
                    </a:lnTo>
                    <a:lnTo>
                      <a:pt x="127" y="27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8"/>
              <p:cNvSpPr/>
              <p:nvPr/>
            </p:nvSpPr>
            <p:spPr>
              <a:xfrm>
                <a:off x="5789200" y="1817925"/>
                <a:ext cx="2925" cy="1700"/>
              </a:xfrm>
              <a:custGeom>
                <a:rect b="b" l="l" r="r" t="t"/>
                <a:pathLst>
                  <a:path extrusionOk="0" h="68" w="117">
                    <a:moveTo>
                      <a:pt x="84" y="1"/>
                    </a:moveTo>
                    <a:lnTo>
                      <a:pt x="1" y="47"/>
                    </a:lnTo>
                    <a:lnTo>
                      <a:pt x="34" y="68"/>
                    </a:lnTo>
                    <a:lnTo>
                      <a:pt x="117" y="20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38"/>
              <p:cNvSpPr/>
              <p:nvPr/>
            </p:nvSpPr>
            <p:spPr>
              <a:xfrm>
                <a:off x="5790050" y="1818400"/>
                <a:ext cx="2875" cy="2850"/>
              </a:xfrm>
              <a:custGeom>
                <a:rect b="b" l="l" r="r" t="t"/>
                <a:pathLst>
                  <a:path extrusionOk="0" h="114" w="115">
                    <a:moveTo>
                      <a:pt x="83" y="1"/>
                    </a:moveTo>
                    <a:lnTo>
                      <a:pt x="0" y="49"/>
                    </a:lnTo>
                    <a:lnTo>
                      <a:pt x="115" y="114"/>
                    </a:lnTo>
                    <a:lnTo>
                      <a:pt x="115" y="20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8"/>
              <p:cNvSpPr/>
              <p:nvPr/>
            </p:nvSpPr>
            <p:spPr>
              <a:xfrm>
                <a:off x="5786100" y="1819600"/>
                <a:ext cx="6825" cy="6200"/>
              </a:xfrm>
              <a:custGeom>
                <a:rect b="b" l="l" r="r" t="t"/>
                <a:pathLst>
                  <a:path extrusionOk="0" h="248" w="273">
                    <a:moveTo>
                      <a:pt x="158" y="1"/>
                    </a:moveTo>
                    <a:lnTo>
                      <a:pt x="0" y="90"/>
                    </a:lnTo>
                    <a:lnTo>
                      <a:pt x="271" y="247"/>
                    </a:lnTo>
                    <a:lnTo>
                      <a:pt x="273" y="66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8"/>
              <p:cNvSpPr/>
              <p:nvPr/>
            </p:nvSpPr>
            <p:spPr>
              <a:xfrm>
                <a:off x="5750575" y="1799075"/>
                <a:ext cx="6800" cy="6200"/>
              </a:xfrm>
              <a:custGeom>
                <a:rect b="b" l="l" r="r" t="t"/>
                <a:pathLst>
                  <a:path extrusionOk="0" h="248" w="272">
                    <a:moveTo>
                      <a:pt x="158" y="1"/>
                    </a:moveTo>
                    <a:lnTo>
                      <a:pt x="0" y="91"/>
                    </a:lnTo>
                    <a:lnTo>
                      <a:pt x="271" y="247"/>
                    </a:lnTo>
                    <a:lnTo>
                      <a:pt x="271" y="66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8"/>
              <p:cNvSpPr/>
              <p:nvPr/>
            </p:nvSpPr>
            <p:spPr>
              <a:xfrm>
                <a:off x="5761450" y="1805350"/>
                <a:ext cx="8275" cy="7050"/>
              </a:xfrm>
              <a:custGeom>
                <a:rect b="b" l="l" r="r" t="t"/>
                <a:pathLst>
                  <a:path extrusionOk="0" h="282" w="331">
                    <a:moveTo>
                      <a:pt x="158" y="1"/>
                    </a:moveTo>
                    <a:lnTo>
                      <a:pt x="0" y="91"/>
                    </a:lnTo>
                    <a:lnTo>
                      <a:pt x="329" y="282"/>
                    </a:lnTo>
                    <a:lnTo>
                      <a:pt x="331" y="101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8"/>
              <p:cNvSpPr/>
              <p:nvPr/>
            </p:nvSpPr>
            <p:spPr>
              <a:xfrm>
                <a:off x="5770425" y="1824175"/>
                <a:ext cx="225" cy="1075"/>
              </a:xfrm>
              <a:custGeom>
                <a:rect b="b" l="l" r="r" t="t"/>
                <a:pathLst>
                  <a:path extrusionOk="0" h="43" w="9">
                    <a:moveTo>
                      <a:pt x="8" y="0"/>
                    </a:moveTo>
                    <a:lnTo>
                      <a:pt x="1" y="5"/>
                    </a:lnTo>
                    <a:lnTo>
                      <a:pt x="1" y="38"/>
                    </a:lnTo>
                    <a:lnTo>
                      <a:pt x="8" y="4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8"/>
              <p:cNvSpPr/>
              <p:nvPr/>
            </p:nvSpPr>
            <p:spPr>
              <a:xfrm>
                <a:off x="5747425" y="1807275"/>
                <a:ext cx="3250" cy="3750"/>
              </a:xfrm>
              <a:custGeom>
                <a:rect b="b" l="l" r="r" t="t"/>
                <a:pathLst>
                  <a:path extrusionOk="0" h="150" w="130">
                    <a:moveTo>
                      <a:pt x="0" y="1"/>
                    </a:moveTo>
                    <a:lnTo>
                      <a:pt x="0" y="150"/>
                    </a:lnTo>
                    <a:lnTo>
                      <a:pt x="129" y="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8"/>
              <p:cNvSpPr/>
              <p:nvPr/>
            </p:nvSpPr>
            <p:spPr>
              <a:xfrm>
                <a:off x="5747425" y="1809150"/>
                <a:ext cx="5200" cy="3400"/>
              </a:xfrm>
              <a:custGeom>
                <a:rect b="b" l="l" r="r" t="t"/>
                <a:pathLst>
                  <a:path extrusionOk="0" h="136" w="208">
                    <a:moveTo>
                      <a:pt x="129" y="1"/>
                    </a:moveTo>
                    <a:lnTo>
                      <a:pt x="0" y="75"/>
                    </a:lnTo>
                    <a:lnTo>
                      <a:pt x="0" y="108"/>
                    </a:lnTo>
                    <a:lnTo>
                      <a:pt x="48" y="136"/>
                    </a:lnTo>
                    <a:lnTo>
                      <a:pt x="207" y="46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8"/>
              <p:cNvSpPr/>
              <p:nvPr/>
            </p:nvSpPr>
            <p:spPr>
              <a:xfrm>
                <a:off x="5748600" y="1810275"/>
                <a:ext cx="5100" cy="2900"/>
              </a:xfrm>
              <a:custGeom>
                <a:rect b="b" l="l" r="r" t="t"/>
                <a:pathLst>
                  <a:path extrusionOk="0" h="116" w="204">
                    <a:moveTo>
                      <a:pt x="160" y="1"/>
                    </a:moveTo>
                    <a:lnTo>
                      <a:pt x="1" y="91"/>
                    </a:lnTo>
                    <a:lnTo>
                      <a:pt x="46" y="115"/>
                    </a:lnTo>
                    <a:lnTo>
                      <a:pt x="204" y="26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8"/>
              <p:cNvSpPr/>
              <p:nvPr/>
            </p:nvSpPr>
            <p:spPr>
              <a:xfrm>
                <a:off x="5749725" y="1810900"/>
                <a:ext cx="4825" cy="2775"/>
              </a:xfrm>
              <a:custGeom>
                <a:rect b="b" l="l" r="r" t="t"/>
                <a:pathLst>
                  <a:path extrusionOk="0" h="111" w="193">
                    <a:moveTo>
                      <a:pt x="159" y="1"/>
                    </a:moveTo>
                    <a:lnTo>
                      <a:pt x="1" y="90"/>
                    </a:lnTo>
                    <a:lnTo>
                      <a:pt x="34" y="111"/>
                    </a:lnTo>
                    <a:lnTo>
                      <a:pt x="192" y="21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8"/>
              <p:cNvSpPr/>
              <p:nvPr/>
            </p:nvSpPr>
            <p:spPr>
              <a:xfrm>
                <a:off x="5747425" y="1804925"/>
                <a:ext cx="5300" cy="4250"/>
              </a:xfrm>
              <a:custGeom>
                <a:rect b="b" l="l" r="r" t="t"/>
                <a:pathLst>
                  <a:path extrusionOk="0" h="170" w="212">
                    <a:moveTo>
                      <a:pt x="0" y="0"/>
                    </a:moveTo>
                    <a:lnTo>
                      <a:pt x="0" y="95"/>
                    </a:lnTo>
                    <a:lnTo>
                      <a:pt x="129" y="170"/>
                    </a:lnTo>
                    <a:lnTo>
                      <a:pt x="212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38"/>
              <p:cNvSpPr/>
              <p:nvPr/>
            </p:nvSpPr>
            <p:spPr>
              <a:xfrm>
                <a:off x="5750650" y="1807975"/>
                <a:ext cx="4050" cy="2325"/>
              </a:xfrm>
              <a:custGeom>
                <a:rect b="b" l="l" r="r" t="t"/>
                <a:pathLst>
                  <a:path extrusionOk="0" h="93" w="162">
                    <a:moveTo>
                      <a:pt x="83" y="0"/>
                    </a:moveTo>
                    <a:lnTo>
                      <a:pt x="0" y="48"/>
                    </a:lnTo>
                    <a:lnTo>
                      <a:pt x="78" y="93"/>
                    </a:lnTo>
                    <a:lnTo>
                      <a:pt x="161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38"/>
              <p:cNvSpPr/>
              <p:nvPr/>
            </p:nvSpPr>
            <p:spPr>
              <a:xfrm>
                <a:off x="5750575" y="1811400"/>
                <a:ext cx="6800" cy="6200"/>
              </a:xfrm>
              <a:custGeom>
                <a:rect b="b" l="l" r="r" t="t"/>
                <a:pathLst>
                  <a:path extrusionOk="0" h="248" w="272">
                    <a:moveTo>
                      <a:pt x="158" y="1"/>
                    </a:moveTo>
                    <a:lnTo>
                      <a:pt x="0" y="91"/>
                    </a:lnTo>
                    <a:lnTo>
                      <a:pt x="271" y="247"/>
                    </a:lnTo>
                    <a:lnTo>
                      <a:pt x="271" y="66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8"/>
              <p:cNvSpPr/>
              <p:nvPr/>
            </p:nvSpPr>
            <p:spPr>
              <a:xfrm>
                <a:off x="5752600" y="1809100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3" y="0"/>
                    </a:moveTo>
                    <a:lnTo>
                      <a:pt x="0" y="48"/>
                    </a:lnTo>
                    <a:lnTo>
                      <a:pt x="44" y="73"/>
                    </a:lnTo>
                    <a:lnTo>
                      <a:pt x="127" y="2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38"/>
              <p:cNvSpPr/>
              <p:nvPr/>
            </p:nvSpPr>
            <p:spPr>
              <a:xfrm>
                <a:off x="5757350" y="1813050"/>
                <a:ext cx="975" cy="5100"/>
              </a:xfrm>
              <a:custGeom>
                <a:rect b="b" l="l" r="r" t="t"/>
                <a:pathLst>
                  <a:path extrusionOk="0" h="204" w="39">
                    <a:moveTo>
                      <a:pt x="0" y="0"/>
                    </a:moveTo>
                    <a:lnTo>
                      <a:pt x="0" y="181"/>
                    </a:lnTo>
                    <a:lnTo>
                      <a:pt x="38" y="203"/>
                    </a:lnTo>
                    <a:lnTo>
                      <a:pt x="38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38"/>
              <p:cNvSpPr/>
              <p:nvPr/>
            </p:nvSpPr>
            <p:spPr>
              <a:xfrm>
                <a:off x="5753675" y="1809700"/>
                <a:ext cx="2925" cy="1725"/>
              </a:xfrm>
              <a:custGeom>
                <a:rect b="b" l="l" r="r" t="t"/>
                <a:pathLst>
                  <a:path extrusionOk="0" h="69" w="117">
                    <a:moveTo>
                      <a:pt x="84" y="1"/>
                    </a:moveTo>
                    <a:lnTo>
                      <a:pt x="1" y="49"/>
                    </a:lnTo>
                    <a:lnTo>
                      <a:pt x="34" y="69"/>
                    </a:lnTo>
                    <a:lnTo>
                      <a:pt x="117" y="21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8"/>
              <p:cNvSpPr/>
              <p:nvPr/>
            </p:nvSpPr>
            <p:spPr>
              <a:xfrm>
                <a:off x="5754525" y="1810200"/>
                <a:ext cx="2875" cy="2875"/>
              </a:xfrm>
              <a:custGeom>
                <a:rect b="b" l="l" r="r" t="t"/>
                <a:pathLst>
                  <a:path extrusionOk="0" h="115" w="115">
                    <a:moveTo>
                      <a:pt x="83" y="1"/>
                    </a:moveTo>
                    <a:lnTo>
                      <a:pt x="0" y="49"/>
                    </a:lnTo>
                    <a:lnTo>
                      <a:pt x="113" y="114"/>
                    </a:lnTo>
                    <a:lnTo>
                      <a:pt x="115" y="18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8"/>
              <p:cNvSpPr/>
              <p:nvPr/>
            </p:nvSpPr>
            <p:spPr>
              <a:xfrm>
                <a:off x="5757350" y="1810650"/>
                <a:ext cx="975" cy="2925"/>
              </a:xfrm>
              <a:custGeom>
                <a:rect b="b" l="l" r="r" t="t"/>
                <a:pathLst>
                  <a:path extrusionOk="0" h="117" w="39">
                    <a:moveTo>
                      <a:pt x="2" y="0"/>
                    </a:moveTo>
                    <a:lnTo>
                      <a:pt x="0" y="96"/>
                    </a:lnTo>
                    <a:lnTo>
                      <a:pt x="38" y="116"/>
                    </a:lnTo>
                    <a:lnTo>
                      <a:pt x="38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8"/>
              <p:cNvSpPr/>
              <p:nvPr/>
            </p:nvSpPr>
            <p:spPr>
              <a:xfrm>
                <a:off x="5758300" y="1813550"/>
                <a:ext cx="3250" cy="3750"/>
              </a:xfrm>
              <a:custGeom>
                <a:rect b="b" l="l" r="r" t="t"/>
                <a:pathLst>
                  <a:path extrusionOk="0" h="150" w="130">
                    <a:moveTo>
                      <a:pt x="0" y="0"/>
                    </a:moveTo>
                    <a:lnTo>
                      <a:pt x="0" y="150"/>
                    </a:lnTo>
                    <a:lnTo>
                      <a:pt x="129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8"/>
              <p:cNvSpPr/>
              <p:nvPr/>
            </p:nvSpPr>
            <p:spPr>
              <a:xfrm>
                <a:off x="5758300" y="1815425"/>
                <a:ext cx="5150" cy="3400"/>
              </a:xfrm>
              <a:custGeom>
                <a:rect b="b" l="l" r="r" t="t"/>
                <a:pathLst>
                  <a:path extrusionOk="0" h="136" w="206">
                    <a:moveTo>
                      <a:pt x="129" y="1"/>
                    </a:moveTo>
                    <a:lnTo>
                      <a:pt x="0" y="75"/>
                    </a:lnTo>
                    <a:lnTo>
                      <a:pt x="0" y="108"/>
                    </a:lnTo>
                    <a:lnTo>
                      <a:pt x="48" y="136"/>
                    </a:lnTo>
                    <a:lnTo>
                      <a:pt x="206" y="46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8"/>
              <p:cNvSpPr/>
              <p:nvPr/>
            </p:nvSpPr>
            <p:spPr>
              <a:xfrm>
                <a:off x="5759475" y="1816550"/>
                <a:ext cx="5075" cy="2900"/>
              </a:xfrm>
              <a:custGeom>
                <a:rect b="b" l="l" r="r" t="t"/>
                <a:pathLst>
                  <a:path extrusionOk="0" h="116" w="203">
                    <a:moveTo>
                      <a:pt x="159" y="1"/>
                    </a:moveTo>
                    <a:lnTo>
                      <a:pt x="1" y="91"/>
                    </a:lnTo>
                    <a:lnTo>
                      <a:pt x="44" y="115"/>
                    </a:lnTo>
                    <a:lnTo>
                      <a:pt x="202" y="25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38"/>
              <p:cNvSpPr/>
              <p:nvPr/>
            </p:nvSpPr>
            <p:spPr>
              <a:xfrm>
                <a:off x="5760575" y="1817175"/>
                <a:ext cx="4850" cy="2775"/>
              </a:xfrm>
              <a:custGeom>
                <a:rect b="b" l="l" r="r" t="t"/>
                <a:pathLst>
                  <a:path extrusionOk="0" h="111" w="194">
                    <a:moveTo>
                      <a:pt x="158" y="0"/>
                    </a:moveTo>
                    <a:lnTo>
                      <a:pt x="0" y="90"/>
                    </a:lnTo>
                    <a:lnTo>
                      <a:pt x="35" y="111"/>
                    </a:lnTo>
                    <a:lnTo>
                      <a:pt x="193" y="21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8"/>
              <p:cNvSpPr/>
              <p:nvPr/>
            </p:nvSpPr>
            <p:spPr>
              <a:xfrm>
                <a:off x="5758300" y="1811200"/>
                <a:ext cx="5300" cy="4250"/>
              </a:xfrm>
              <a:custGeom>
                <a:rect b="b" l="l" r="r" t="t"/>
                <a:pathLst>
                  <a:path extrusionOk="0" h="170" w="212">
                    <a:moveTo>
                      <a:pt x="0" y="0"/>
                    </a:moveTo>
                    <a:lnTo>
                      <a:pt x="0" y="94"/>
                    </a:lnTo>
                    <a:lnTo>
                      <a:pt x="129" y="170"/>
                    </a:lnTo>
                    <a:lnTo>
                      <a:pt x="212" y="1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8"/>
              <p:cNvSpPr/>
              <p:nvPr/>
            </p:nvSpPr>
            <p:spPr>
              <a:xfrm>
                <a:off x="5763425" y="1815350"/>
                <a:ext cx="3225" cy="1850"/>
              </a:xfrm>
              <a:custGeom>
                <a:rect b="b" l="l" r="r" t="t"/>
                <a:pathLst>
                  <a:path extrusionOk="0" h="74" w="129">
                    <a:moveTo>
                      <a:pt x="85" y="1"/>
                    </a:moveTo>
                    <a:lnTo>
                      <a:pt x="1" y="49"/>
                    </a:lnTo>
                    <a:lnTo>
                      <a:pt x="44" y="73"/>
                    </a:lnTo>
                    <a:lnTo>
                      <a:pt x="129" y="26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8"/>
              <p:cNvSpPr/>
              <p:nvPr/>
            </p:nvSpPr>
            <p:spPr>
              <a:xfrm>
                <a:off x="5761525" y="1814225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3" y="1"/>
                    </a:moveTo>
                    <a:lnTo>
                      <a:pt x="0" y="49"/>
                    </a:lnTo>
                    <a:lnTo>
                      <a:pt x="77" y="94"/>
                    </a:lnTo>
                    <a:lnTo>
                      <a:pt x="161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8"/>
              <p:cNvSpPr/>
              <p:nvPr/>
            </p:nvSpPr>
            <p:spPr>
              <a:xfrm>
                <a:off x="5764525" y="1815975"/>
                <a:ext cx="2950" cy="1725"/>
              </a:xfrm>
              <a:custGeom>
                <a:rect b="b" l="l" r="r" t="t"/>
                <a:pathLst>
                  <a:path extrusionOk="0" h="69" w="118">
                    <a:moveTo>
                      <a:pt x="85" y="1"/>
                    </a:moveTo>
                    <a:lnTo>
                      <a:pt x="0" y="48"/>
                    </a:lnTo>
                    <a:lnTo>
                      <a:pt x="35" y="69"/>
                    </a:lnTo>
                    <a:lnTo>
                      <a:pt x="118" y="2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38"/>
              <p:cNvSpPr/>
              <p:nvPr/>
            </p:nvSpPr>
            <p:spPr>
              <a:xfrm>
                <a:off x="5761450" y="1817675"/>
                <a:ext cx="8275" cy="7025"/>
              </a:xfrm>
              <a:custGeom>
                <a:rect b="b" l="l" r="r" t="t"/>
                <a:pathLst>
                  <a:path extrusionOk="0" h="281" w="331">
                    <a:moveTo>
                      <a:pt x="158" y="1"/>
                    </a:moveTo>
                    <a:lnTo>
                      <a:pt x="0" y="91"/>
                    </a:lnTo>
                    <a:lnTo>
                      <a:pt x="329" y="281"/>
                    </a:lnTo>
                    <a:lnTo>
                      <a:pt x="331" y="9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8"/>
              <p:cNvSpPr/>
              <p:nvPr/>
            </p:nvSpPr>
            <p:spPr>
              <a:xfrm>
                <a:off x="5769675" y="1820150"/>
                <a:ext cx="975" cy="4975"/>
              </a:xfrm>
              <a:custGeom>
                <a:rect b="b" l="l" r="r" t="t"/>
                <a:pathLst>
                  <a:path extrusionOk="0" h="199" w="39">
                    <a:moveTo>
                      <a:pt x="2" y="0"/>
                    </a:moveTo>
                    <a:lnTo>
                      <a:pt x="0" y="182"/>
                    </a:lnTo>
                    <a:lnTo>
                      <a:pt x="31" y="199"/>
                    </a:lnTo>
                    <a:lnTo>
                      <a:pt x="31" y="166"/>
                    </a:lnTo>
                    <a:lnTo>
                      <a:pt x="38" y="161"/>
                    </a:lnTo>
                    <a:lnTo>
                      <a:pt x="38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8"/>
              <p:cNvSpPr/>
              <p:nvPr/>
            </p:nvSpPr>
            <p:spPr>
              <a:xfrm>
                <a:off x="5765400" y="1816475"/>
                <a:ext cx="4325" cy="3700"/>
              </a:xfrm>
              <a:custGeom>
                <a:rect b="b" l="l" r="r" t="t"/>
                <a:pathLst>
                  <a:path extrusionOk="0" h="148" w="173">
                    <a:moveTo>
                      <a:pt x="83" y="1"/>
                    </a:moveTo>
                    <a:lnTo>
                      <a:pt x="0" y="49"/>
                    </a:lnTo>
                    <a:lnTo>
                      <a:pt x="173" y="147"/>
                    </a:lnTo>
                    <a:lnTo>
                      <a:pt x="173" y="53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8"/>
              <p:cNvSpPr/>
              <p:nvPr/>
            </p:nvSpPr>
            <p:spPr>
              <a:xfrm>
                <a:off x="5769700" y="1817800"/>
                <a:ext cx="950" cy="2925"/>
              </a:xfrm>
              <a:custGeom>
                <a:rect b="b" l="l" r="r" t="t"/>
                <a:pathLst>
                  <a:path extrusionOk="0" h="117" w="38">
                    <a:moveTo>
                      <a:pt x="1" y="0"/>
                    </a:moveTo>
                    <a:lnTo>
                      <a:pt x="1" y="94"/>
                    </a:lnTo>
                    <a:lnTo>
                      <a:pt x="37" y="116"/>
                    </a:lnTo>
                    <a:lnTo>
                      <a:pt x="37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8"/>
              <p:cNvSpPr/>
              <p:nvPr/>
            </p:nvSpPr>
            <p:spPr>
              <a:xfrm>
                <a:off x="5770625" y="1820700"/>
                <a:ext cx="3050" cy="3500"/>
              </a:xfrm>
              <a:custGeom>
                <a:rect b="b" l="l" r="r" t="t"/>
                <a:pathLst>
                  <a:path extrusionOk="0" h="140" w="122">
                    <a:moveTo>
                      <a:pt x="0" y="0"/>
                    </a:moveTo>
                    <a:lnTo>
                      <a:pt x="0" y="139"/>
                    </a:lnTo>
                    <a:lnTo>
                      <a:pt x="122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8"/>
              <p:cNvSpPr/>
              <p:nvPr/>
            </p:nvSpPr>
            <p:spPr>
              <a:xfrm>
                <a:off x="5770625" y="1822425"/>
                <a:ext cx="5025" cy="3425"/>
              </a:xfrm>
              <a:custGeom>
                <a:rect b="b" l="l" r="r" t="t"/>
                <a:pathLst>
                  <a:path extrusionOk="0" h="137" w="201">
                    <a:moveTo>
                      <a:pt x="122" y="1"/>
                    </a:moveTo>
                    <a:lnTo>
                      <a:pt x="0" y="70"/>
                    </a:lnTo>
                    <a:lnTo>
                      <a:pt x="0" y="112"/>
                    </a:lnTo>
                    <a:lnTo>
                      <a:pt x="42" y="137"/>
                    </a:lnTo>
                    <a:lnTo>
                      <a:pt x="200" y="46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8"/>
              <p:cNvSpPr/>
              <p:nvPr/>
            </p:nvSpPr>
            <p:spPr>
              <a:xfrm>
                <a:off x="5771675" y="1823550"/>
                <a:ext cx="5050" cy="2925"/>
              </a:xfrm>
              <a:custGeom>
                <a:rect b="b" l="l" r="r" t="t"/>
                <a:pathLst>
                  <a:path extrusionOk="0" h="117" w="202">
                    <a:moveTo>
                      <a:pt x="158" y="1"/>
                    </a:moveTo>
                    <a:lnTo>
                      <a:pt x="0" y="92"/>
                    </a:lnTo>
                    <a:lnTo>
                      <a:pt x="44" y="117"/>
                    </a:lnTo>
                    <a:lnTo>
                      <a:pt x="202" y="27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8"/>
              <p:cNvSpPr/>
              <p:nvPr/>
            </p:nvSpPr>
            <p:spPr>
              <a:xfrm>
                <a:off x="5772750" y="1824200"/>
                <a:ext cx="4800" cy="2775"/>
              </a:xfrm>
              <a:custGeom>
                <a:rect b="b" l="l" r="r" t="t"/>
                <a:pathLst>
                  <a:path extrusionOk="0" h="111" w="192">
                    <a:moveTo>
                      <a:pt x="159" y="1"/>
                    </a:moveTo>
                    <a:lnTo>
                      <a:pt x="1" y="91"/>
                    </a:lnTo>
                    <a:lnTo>
                      <a:pt x="34" y="111"/>
                    </a:lnTo>
                    <a:lnTo>
                      <a:pt x="192" y="20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8"/>
              <p:cNvSpPr/>
              <p:nvPr/>
            </p:nvSpPr>
            <p:spPr>
              <a:xfrm>
                <a:off x="5770625" y="1818300"/>
                <a:ext cx="5125" cy="4150"/>
              </a:xfrm>
              <a:custGeom>
                <a:rect b="b" l="l" r="r" t="t"/>
                <a:pathLst>
                  <a:path extrusionOk="0" h="166" w="205">
                    <a:moveTo>
                      <a:pt x="0" y="0"/>
                    </a:moveTo>
                    <a:lnTo>
                      <a:pt x="0" y="96"/>
                    </a:lnTo>
                    <a:lnTo>
                      <a:pt x="122" y="166"/>
                    </a:lnTo>
                    <a:lnTo>
                      <a:pt x="205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8"/>
              <p:cNvSpPr/>
              <p:nvPr/>
            </p:nvSpPr>
            <p:spPr>
              <a:xfrm>
                <a:off x="5782950" y="1831500"/>
                <a:ext cx="25" cy="875"/>
              </a:xfrm>
              <a:custGeom>
                <a:rect b="b" l="l" r="r" t="t"/>
                <a:pathLst>
                  <a:path extrusionOk="0" h="35" w="1">
                    <a:moveTo>
                      <a:pt x="0" y="0"/>
                    </a:moveTo>
                    <a:lnTo>
                      <a:pt x="0" y="35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8"/>
              <p:cNvSpPr/>
              <p:nvPr/>
            </p:nvSpPr>
            <p:spPr>
              <a:xfrm>
                <a:off x="5773650" y="1821275"/>
                <a:ext cx="4050" cy="2300"/>
              </a:xfrm>
              <a:custGeom>
                <a:rect b="b" l="l" r="r" t="t"/>
                <a:pathLst>
                  <a:path extrusionOk="0" h="92" w="162">
                    <a:moveTo>
                      <a:pt x="84" y="0"/>
                    </a:moveTo>
                    <a:lnTo>
                      <a:pt x="1" y="47"/>
                    </a:lnTo>
                    <a:lnTo>
                      <a:pt x="79" y="92"/>
                    </a:lnTo>
                    <a:lnTo>
                      <a:pt x="162" y="45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8"/>
              <p:cNvSpPr/>
              <p:nvPr/>
            </p:nvSpPr>
            <p:spPr>
              <a:xfrm>
                <a:off x="5775625" y="1822400"/>
                <a:ext cx="3175" cy="1825"/>
              </a:xfrm>
              <a:custGeom>
                <a:rect b="b" l="l" r="r" t="t"/>
                <a:pathLst>
                  <a:path extrusionOk="0" h="73" w="127">
                    <a:moveTo>
                      <a:pt x="83" y="0"/>
                    </a:moveTo>
                    <a:lnTo>
                      <a:pt x="0" y="47"/>
                    </a:lnTo>
                    <a:lnTo>
                      <a:pt x="44" y="73"/>
                    </a:lnTo>
                    <a:lnTo>
                      <a:pt x="126" y="2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8"/>
              <p:cNvSpPr/>
              <p:nvPr/>
            </p:nvSpPr>
            <p:spPr>
              <a:xfrm>
                <a:off x="5776700" y="1823000"/>
                <a:ext cx="2975" cy="1700"/>
              </a:xfrm>
              <a:custGeom>
                <a:rect b="b" l="l" r="r" t="t"/>
                <a:pathLst>
                  <a:path extrusionOk="0" h="68" w="119">
                    <a:moveTo>
                      <a:pt x="83" y="1"/>
                    </a:moveTo>
                    <a:lnTo>
                      <a:pt x="1" y="49"/>
                    </a:lnTo>
                    <a:lnTo>
                      <a:pt x="34" y="68"/>
                    </a:lnTo>
                    <a:lnTo>
                      <a:pt x="118" y="2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8"/>
              <p:cNvSpPr/>
              <p:nvPr/>
            </p:nvSpPr>
            <p:spPr>
              <a:xfrm>
                <a:off x="5773575" y="1824675"/>
                <a:ext cx="8475" cy="7175"/>
              </a:xfrm>
              <a:custGeom>
                <a:rect b="b" l="l" r="r" t="t"/>
                <a:pathLst>
                  <a:path extrusionOk="0" h="287" w="339">
                    <a:moveTo>
                      <a:pt x="159" y="1"/>
                    </a:moveTo>
                    <a:lnTo>
                      <a:pt x="1" y="92"/>
                    </a:lnTo>
                    <a:lnTo>
                      <a:pt x="339" y="286"/>
                    </a:lnTo>
                    <a:lnTo>
                      <a:pt x="339" y="105"/>
                    </a:ln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8"/>
              <p:cNvSpPr/>
              <p:nvPr/>
            </p:nvSpPr>
            <p:spPr>
              <a:xfrm>
                <a:off x="5782025" y="1827275"/>
                <a:ext cx="975" cy="5075"/>
              </a:xfrm>
              <a:custGeom>
                <a:rect b="b" l="l" r="r" t="t"/>
                <a:pathLst>
                  <a:path extrusionOk="0" h="203" w="39">
                    <a:moveTo>
                      <a:pt x="1" y="1"/>
                    </a:moveTo>
                    <a:lnTo>
                      <a:pt x="1" y="182"/>
                    </a:lnTo>
                    <a:lnTo>
                      <a:pt x="37" y="203"/>
                    </a:lnTo>
                    <a:lnTo>
                      <a:pt x="37" y="169"/>
                    </a:lnTo>
                    <a:lnTo>
                      <a:pt x="39" y="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8"/>
              <p:cNvSpPr/>
              <p:nvPr/>
            </p:nvSpPr>
            <p:spPr>
              <a:xfrm>
                <a:off x="5777550" y="1823525"/>
                <a:ext cx="4500" cy="3775"/>
              </a:xfrm>
              <a:custGeom>
                <a:rect b="b" l="l" r="r" t="t"/>
                <a:pathLst>
                  <a:path extrusionOk="0" h="151" w="180">
                    <a:moveTo>
                      <a:pt x="84" y="0"/>
                    </a:moveTo>
                    <a:lnTo>
                      <a:pt x="0" y="47"/>
                    </a:lnTo>
                    <a:lnTo>
                      <a:pt x="180" y="151"/>
                    </a:lnTo>
                    <a:lnTo>
                      <a:pt x="180" y="55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8"/>
              <p:cNvSpPr/>
              <p:nvPr/>
            </p:nvSpPr>
            <p:spPr>
              <a:xfrm>
                <a:off x="5782025" y="1824900"/>
                <a:ext cx="975" cy="2925"/>
              </a:xfrm>
              <a:custGeom>
                <a:rect b="b" l="l" r="r" t="t"/>
                <a:pathLst>
                  <a:path extrusionOk="0" h="117" w="39">
                    <a:moveTo>
                      <a:pt x="1" y="0"/>
                    </a:moveTo>
                    <a:lnTo>
                      <a:pt x="1" y="96"/>
                    </a:lnTo>
                    <a:lnTo>
                      <a:pt x="39" y="116"/>
                    </a:lnTo>
                    <a:lnTo>
                      <a:pt x="39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8"/>
              <p:cNvSpPr/>
              <p:nvPr/>
            </p:nvSpPr>
            <p:spPr>
              <a:xfrm>
                <a:off x="5782950" y="1827800"/>
                <a:ext cx="3250" cy="3725"/>
              </a:xfrm>
              <a:custGeom>
                <a:rect b="b" l="l" r="r" t="t"/>
                <a:pathLst>
                  <a:path extrusionOk="0" h="149" w="130">
                    <a:moveTo>
                      <a:pt x="2" y="0"/>
                    </a:moveTo>
                    <a:lnTo>
                      <a:pt x="0" y="148"/>
                    </a:lnTo>
                    <a:lnTo>
                      <a:pt x="129" y="7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8"/>
              <p:cNvSpPr/>
              <p:nvPr/>
            </p:nvSpPr>
            <p:spPr>
              <a:xfrm>
                <a:off x="5782950" y="1829675"/>
                <a:ext cx="5200" cy="3400"/>
              </a:xfrm>
              <a:custGeom>
                <a:rect b="b" l="l" r="r" t="t"/>
                <a:pathLst>
                  <a:path extrusionOk="0" h="136" w="208">
                    <a:moveTo>
                      <a:pt x="129" y="1"/>
                    </a:moveTo>
                    <a:lnTo>
                      <a:pt x="0" y="73"/>
                    </a:lnTo>
                    <a:lnTo>
                      <a:pt x="0" y="108"/>
                    </a:lnTo>
                    <a:lnTo>
                      <a:pt x="48" y="136"/>
                    </a:lnTo>
                    <a:lnTo>
                      <a:pt x="207" y="46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8"/>
              <p:cNvSpPr/>
              <p:nvPr/>
            </p:nvSpPr>
            <p:spPr>
              <a:xfrm>
                <a:off x="5786100" y="1831900"/>
                <a:ext cx="6825" cy="6225"/>
              </a:xfrm>
              <a:custGeom>
                <a:rect b="b" l="l" r="r" t="t"/>
                <a:pathLst>
                  <a:path extrusionOk="0" h="249" w="273">
                    <a:moveTo>
                      <a:pt x="158" y="0"/>
                    </a:moveTo>
                    <a:lnTo>
                      <a:pt x="0" y="91"/>
                    </a:lnTo>
                    <a:lnTo>
                      <a:pt x="271" y="248"/>
                    </a:lnTo>
                    <a:lnTo>
                      <a:pt x="273" y="67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8"/>
              <p:cNvSpPr/>
              <p:nvPr/>
            </p:nvSpPr>
            <p:spPr>
              <a:xfrm>
                <a:off x="5747425" y="1811850"/>
                <a:ext cx="45475" cy="27275"/>
              </a:xfrm>
              <a:custGeom>
                <a:rect b="b" l="l" r="r" t="t"/>
                <a:pathLst>
                  <a:path extrusionOk="0" h="1091" w="1819">
                    <a:moveTo>
                      <a:pt x="0" y="0"/>
                    </a:moveTo>
                    <a:lnTo>
                      <a:pt x="0" y="41"/>
                    </a:lnTo>
                    <a:lnTo>
                      <a:pt x="13" y="48"/>
                    </a:lnTo>
                    <a:lnTo>
                      <a:pt x="57" y="73"/>
                    </a:lnTo>
                    <a:lnTo>
                      <a:pt x="90" y="93"/>
                    </a:lnTo>
                    <a:lnTo>
                      <a:pt x="397" y="270"/>
                    </a:lnTo>
                    <a:lnTo>
                      <a:pt x="434" y="292"/>
                    </a:lnTo>
                    <a:lnTo>
                      <a:pt x="447" y="299"/>
                    </a:lnTo>
                    <a:lnTo>
                      <a:pt x="490" y="324"/>
                    </a:lnTo>
                    <a:lnTo>
                      <a:pt x="525" y="344"/>
                    </a:lnTo>
                    <a:lnTo>
                      <a:pt x="890" y="556"/>
                    </a:lnTo>
                    <a:lnTo>
                      <a:pt x="934" y="580"/>
                    </a:lnTo>
                    <a:lnTo>
                      <a:pt x="977" y="605"/>
                    </a:lnTo>
                    <a:lnTo>
                      <a:pt x="1011" y="625"/>
                    </a:lnTo>
                    <a:lnTo>
                      <a:pt x="1385" y="840"/>
                    </a:lnTo>
                    <a:lnTo>
                      <a:pt x="1434" y="869"/>
                    </a:lnTo>
                    <a:lnTo>
                      <a:pt x="1478" y="893"/>
                    </a:lnTo>
                    <a:lnTo>
                      <a:pt x="1511" y="914"/>
                    </a:lnTo>
                    <a:lnTo>
                      <a:pt x="1818" y="1091"/>
                    </a:lnTo>
                    <a:lnTo>
                      <a:pt x="1818" y="1050"/>
                    </a:lnTo>
                    <a:lnTo>
                      <a:pt x="1547" y="893"/>
                    </a:lnTo>
                    <a:lnTo>
                      <a:pt x="1512" y="873"/>
                    </a:lnTo>
                    <a:lnTo>
                      <a:pt x="1469" y="849"/>
                    </a:lnTo>
                    <a:lnTo>
                      <a:pt x="1421" y="820"/>
                    </a:lnTo>
                    <a:lnTo>
                      <a:pt x="1385" y="799"/>
                    </a:lnTo>
                    <a:lnTo>
                      <a:pt x="1047" y="605"/>
                    </a:lnTo>
                    <a:lnTo>
                      <a:pt x="1014" y="585"/>
                    </a:lnTo>
                    <a:lnTo>
                      <a:pt x="970" y="560"/>
                    </a:lnTo>
                    <a:lnTo>
                      <a:pt x="928" y="535"/>
                    </a:lnTo>
                    <a:lnTo>
                      <a:pt x="921" y="531"/>
                    </a:lnTo>
                    <a:lnTo>
                      <a:pt x="890" y="514"/>
                    </a:lnTo>
                    <a:lnTo>
                      <a:pt x="561" y="324"/>
                    </a:lnTo>
                    <a:lnTo>
                      <a:pt x="526" y="303"/>
                    </a:lnTo>
                    <a:lnTo>
                      <a:pt x="483" y="279"/>
                    </a:lnTo>
                    <a:lnTo>
                      <a:pt x="435" y="251"/>
                    </a:lnTo>
                    <a:lnTo>
                      <a:pt x="397" y="229"/>
                    </a:lnTo>
                    <a:lnTo>
                      <a:pt x="126" y="73"/>
                    </a:lnTo>
                    <a:lnTo>
                      <a:pt x="93" y="52"/>
                    </a:lnTo>
                    <a:lnTo>
                      <a:pt x="48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8"/>
              <p:cNvSpPr/>
              <p:nvPr/>
            </p:nvSpPr>
            <p:spPr>
              <a:xfrm>
                <a:off x="5784125" y="1830800"/>
                <a:ext cx="5100" cy="2900"/>
              </a:xfrm>
              <a:custGeom>
                <a:rect b="b" l="l" r="r" t="t"/>
                <a:pathLst>
                  <a:path extrusionOk="0" h="116" w="204">
                    <a:moveTo>
                      <a:pt x="160" y="1"/>
                    </a:moveTo>
                    <a:lnTo>
                      <a:pt x="1" y="91"/>
                    </a:lnTo>
                    <a:lnTo>
                      <a:pt x="44" y="115"/>
                    </a:lnTo>
                    <a:lnTo>
                      <a:pt x="204" y="25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8"/>
              <p:cNvSpPr/>
              <p:nvPr/>
            </p:nvSpPr>
            <p:spPr>
              <a:xfrm>
                <a:off x="5785225" y="1831425"/>
                <a:ext cx="4850" cy="2775"/>
              </a:xfrm>
              <a:custGeom>
                <a:rect b="b" l="l" r="r" t="t"/>
                <a:pathLst>
                  <a:path extrusionOk="0" h="111" w="194">
                    <a:moveTo>
                      <a:pt x="160" y="0"/>
                    </a:moveTo>
                    <a:lnTo>
                      <a:pt x="0" y="90"/>
                    </a:lnTo>
                    <a:lnTo>
                      <a:pt x="35" y="110"/>
                    </a:lnTo>
                    <a:lnTo>
                      <a:pt x="193" y="19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8"/>
              <p:cNvSpPr/>
              <p:nvPr/>
            </p:nvSpPr>
            <p:spPr>
              <a:xfrm>
                <a:off x="5782975" y="1825450"/>
                <a:ext cx="5275" cy="4250"/>
              </a:xfrm>
              <a:custGeom>
                <a:rect b="b" l="l" r="r" t="t"/>
                <a:pathLst>
                  <a:path extrusionOk="0" h="170" w="211">
                    <a:moveTo>
                      <a:pt x="1" y="0"/>
                    </a:moveTo>
                    <a:lnTo>
                      <a:pt x="1" y="94"/>
                    </a:lnTo>
                    <a:lnTo>
                      <a:pt x="128" y="170"/>
                    </a:lnTo>
                    <a:lnTo>
                      <a:pt x="211" y="1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8"/>
              <p:cNvSpPr/>
              <p:nvPr/>
            </p:nvSpPr>
            <p:spPr>
              <a:xfrm>
                <a:off x="5786175" y="1828475"/>
                <a:ext cx="4050" cy="2350"/>
              </a:xfrm>
              <a:custGeom>
                <a:rect b="b" l="l" r="r" t="t"/>
                <a:pathLst>
                  <a:path extrusionOk="0" h="94" w="162">
                    <a:moveTo>
                      <a:pt x="83" y="1"/>
                    </a:moveTo>
                    <a:lnTo>
                      <a:pt x="0" y="49"/>
                    </a:lnTo>
                    <a:lnTo>
                      <a:pt x="78" y="94"/>
                    </a:lnTo>
                    <a:lnTo>
                      <a:pt x="161" y="4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8"/>
              <p:cNvSpPr/>
              <p:nvPr/>
            </p:nvSpPr>
            <p:spPr>
              <a:xfrm>
                <a:off x="5788125" y="1829600"/>
                <a:ext cx="3175" cy="1850"/>
              </a:xfrm>
              <a:custGeom>
                <a:rect b="b" l="l" r="r" t="t"/>
                <a:pathLst>
                  <a:path extrusionOk="0" h="74" w="127">
                    <a:moveTo>
                      <a:pt x="83" y="1"/>
                    </a:moveTo>
                    <a:lnTo>
                      <a:pt x="0" y="49"/>
                    </a:lnTo>
                    <a:lnTo>
                      <a:pt x="44" y="73"/>
                    </a:lnTo>
                    <a:lnTo>
                      <a:pt x="127" y="25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8"/>
              <p:cNvSpPr/>
              <p:nvPr/>
            </p:nvSpPr>
            <p:spPr>
              <a:xfrm>
                <a:off x="5789200" y="1830225"/>
                <a:ext cx="2925" cy="1700"/>
              </a:xfrm>
              <a:custGeom>
                <a:rect b="b" l="l" r="r" t="t"/>
                <a:pathLst>
                  <a:path extrusionOk="0" h="68" w="117">
                    <a:moveTo>
                      <a:pt x="84" y="0"/>
                    </a:moveTo>
                    <a:lnTo>
                      <a:pt x="1" y="48"/>
                    </a:lnTo>
                    <a:lnTo>
                      <a:pt x="34" y="67"/>
                    </a:lnTo>
                    <a:lnTo>
                      <a:pt x="117" y="2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8"/>
              <p:cNvSpPr/>
              <p:nvPr/>
            </p:nvSpPr>
            <p:spPr>
              <a:xfrm>
                <a:off x="5790050" y="1830725"/>
                <a:ext cx="2875" cy="2850"/>
              </a:xfrm>
              <a:custGeom>
                <a:rect b="b" l="l" r="r" t="t"/>
                <a:pathLst>
                  <a:path extrusionOk="0" h="114" w="115">
                    <a:moveTo>
                      <a:pt x="83" y="1"/>
                    </a:moveTo>
                    <a:lnTo>
                      <a:pt x="0" y="47"/>
                    </a:lnTo>
                    <a:lnTo>
                      <a:pt x="115" y="114"/>
                    </a:lnTo>
                    <a:lnTo>
                      <a:pt x="115" y="18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8"/>
              <p:cNvSpPr/>
              <p:nvPr/>
            </p:nvSpPr>
            <p:spPr>
              <a:xfrm>
                <a:off x="5809250" y="1819500"/>
                <a:ext cx="3975" cy="4650"/>
              </a:xfrm>
              <a:custGeom>
                <a:rect b="b" l="l" r="r" t="t"/>
                <a:pathLst>
                  <a:path extrusionOk="0" h="186" w="159">
                    <a:moveTo>
                      <a:pt x="157" y="0"/>
                    </a:moveTo>
                    <a:lnTo>
                      <a:pt x="76" y="48"/>
                    </a:lnTo>
                    <a:lnTo>
                      <a:pt x="1" y="186"/>
                    </a:lnTo>
                    <a:lnTo>
                      <a:pt x="159" y="9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8"/>
              <p:cNvSpPr/>
              <p:nvPr/>
            </p:nvSpPr>
            <p:spPr>
              <a:xfrm>
                <a:off x="5804900" y="1824125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5" y="1"/>
                    </a:moveTo>
                    <a:lnTo>
                      <a:pt x="144" y="18"/>
                    </a:lnTo>
                    <a:lnTo>
                      <a:pt x="1" y="284"/>
                    </a:lnTo>
                    <a:lnTo>
                      <a:pt x="1" y="284"/>
                    </a:lnTo>
                    <a:lnTo>
                      <a:pt x="31" y="265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8"/>
              <p:cNvSpPr/>
              <p:nvPr/>
            </p:nvSpPr>
            <p:spPr>
              <a:xfrm>
                <a:off x="5808500" y="1820700"/>
                <a:ext cx="2675" cy="3900"/>
              </a:xfrm>
              <a:custGeom>
                <a:rect b="b" l="l" r="r" t="t"/>
                <a:pathLst>
                  <a:path extrusionOk="0" h="156" w="107">
                    <a:moveTo>
                      <a:pt x="106" y="0"/>
                    </a:moveTo>
                    <a:lnTo>
                      <a:pt x="76" y="17"/>
                    </a:lnTo>
                    <a:lnTo>
                      <a:pt x="0" y="155"/>
                    </a:lnTo>
                    <a:lnTo>
                      <a:pt x="31" y="138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8"/>
              <p:cNvSpPr/>
              <p:nvPr/>
            </p:nvSpPr>
            <p:spPr>
              <a:xfrm>
                <a:off x="5807525" y="1821125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4" y="24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39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5813900" y="1824900"/>
                <a:ext cx="175" cy="1150"/>
              </a:xfrm>
              <a:custGeom>
                <a:rect b="b" l="l" r="r" t="t"/>
                <a:pathLst>
                  <a:path extrusionOk="0" h="46" w="7">
                    <a:moveTo>
                      <a:pt x="6" y="0"/>
                    </a:moveTo>
                    <a:lnTo>
                      <a:pt x="0" y="12"/>
                    </a:lnTo>
                    <a:lnTo>
                      <a:pt x="0" y="45"/>
                    </a:lnTo>
                    <a:lnTo>
                      <a:pt x="6" y="4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38"/>
              <p:cNvSpPr/>
              <p:nvPr/>
            </p:nvSpPr>
            <p:spPr>
              <a:xfrm>
                <a:off x="5828175" y="1809625"/>
                <a:ext cx="6225" cy="8150"/>
              </a:xfrm>
              <a:custGeom>
                <a:rect b="b" l="l" r="r" t="t"/>
                <a:pathLst>
                  <a:path extrusionOk="0" h="326" w="249">
                    <a:moveTo>
                      <a:pt x="247" y="1"/>
                    </a:moveTo>
                    <a:lnTo>
                      <a:pt x="144" y="62"/>
                    </a:lnTo>
                    <a:lnTo>
                      <a:pt x="1" y="326"/>
                    </a:lnTo>
                    <a:lnTo>
                      <a:pt x="249" y="184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38"/>
              <p:cNvSpPr/>
              <p:nvPr/>
            </p:nvSpPr>
            <p:spPr>
              <a:xfrm>
                <a:off x="5830975" y="1807675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0"/>
                    </a:moveTo>
                    <a:lnTo>
                      <a:pt x="76" y="19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32" y="14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38"/>
              <p:cNvSpPr/>
              <p:nvPr/>
            </p:nvSpPr>
            <p:spPr>
              <a:xfrm>
                <a:off x="5831775" y="1807275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3" y="1"/>
                    </a:moveTo>
                    <a:lnTo>
                      <a:pt x="74" y="16"/>
                    </a:lnTo>
                    <a:lnTo>
                      <a:pt x="0" y="156"/>
                    </a:lnTo>
                    <a:lnTo>
                      <a:pt x="103" y="95"/>
                    </a:lnTo>
                    <a:lnTo>
                      <a:pt x="10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8"/>
              <p:cNvSpPr/>
              <p:nvPr/>
            </p:nvSpPr>
            <p:spPr>
              <a:xfrm>
                <a:off x="5826400" y="1811600"/>
                <a:ext cx="4600" cy="7200"/>
              </a:xfrm>
              <a:custGeom>
                <a:rect b="b" l="l" r="r" t="t"/>
                <a:pathLst>
                  <a:path extrusionOk="0" h="288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7"/>
                    </a:lnTo>
                    <a:lnTo>
                      <a:pt x="40" y="26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8"/>
              <p:cNvSpPr/>
              <p:nvPr/>
            </p:nvSpPr>
            <p:spPr>
              <a:xfrm>
                <a:off x="5825325" y="1812175"/>
                <a:ext cx="4700" cy="7275"/>
              </a:xfrm>
              <a:custGeom>
                <a:rect b="b" l="l" r="r" t="t"/>
                <a:pathLst>
                  <a:path extrusionOk="0" h="291" w="188">
                    <a:moveTo>
                      <a:pt x="187" y="0"/>
                    </a:moveTo>
                    <a:lnTo>
                      <a:pt x="116" y="41"/>
                    </a:lnTo>
                    <a:lnTo>
                      <a:pt x="0" y="256"/>
                    </a:lnTo>
                    <a:lnTo>
                      <a:pt x="0" y="290"/>
                    </a:lnTo>
                    <a:lnTo>
                      <a:pt x="44" y="264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8"/>
              <p:cNvSpPr/>
              <p:nvPr/>
            </p:nvSpPr>
            <p:spPr>
              <a:xfrm>
                <a:off x="5828225" y="1808725"/>
                <a:ext cx="3675" cy="4475"/>
              </a:xfrm>
              <a:custGeom>
                <a:rect b="b" l="l" r="r" t="t"/>
                <a:pathLst>
                  <a:path extrusionOk="0" h="179" w="147">
                    <a:moveTo>
                      <a:pt x="147" y="1"/>
                    </a:moveTo>
                    <a:lnTo>
                      <a:pt x="76" y="41"/>
                    </a:lnTo>
                    <a:lnTo>
                      <a:pt x="0" y="179"/>
                    </a:lnTo>
                    <a:lnTo>
                      <a:pt x="71" y="138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8"/>
              <p:cNvSpPr/>
              <p:nvPr/>
            </p:nvSpPr>
            <p:spPr>
              <a:xfrm>
                <a:off x="5830000" y="1808150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6" y="24"/>
                    </a:lnTo>
                    <a:lnTo>
                      <a:pt x="0" y="161"/>
                    </a:lnTo>
                    <a:lnTo>
                      <a:pt x="39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8"/>
              <p:cNvSpPr/>
              <p:nvPr/>
            </p:nvSpPr>
            <p:spPr>
              <a:xfrm>
                <a:off x="5827375" y="1811150"/>
                <a:ext cx="4425" cy="7100"/>
              </a:xfrm>
              <a:custGeom>
                <a:rect b="b" l="l" r="r" t="t"/>
                <a:pathLst>
                  <a:path extrusionOk="0" h="284" w="177">
                    <a:moveTo>
                      <a:pt x="176" y="1"/>
                    </a:moveTo>
                    <a:lnTo>
                      <a:pt x="144" y="18"/>
                    </a:lnTo>
                    <a:lnTo>
                      <a:pt x="1" y="283"/>
                    </a:lnTo>
                    <a:lnTo>
                      <a:pt x="33" y="265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8"/>
              <p:cNvSpPr/>
              <p:nvPr/>
            </p:nvSpPr>
            <p:spPr>
              <a:xfrm>
                <a:off x="5825275" y="1818550"/>
                <a:ext cx="75" cy="900"/>
              </a:xfrm>
              <a:custGeom>
                <a:rect b="b" l="l" r="r" t="t"/>
                <a:pathLst>
                  <a:path extrusionOk="0" h="36" w="3">
                    <a:moveTo>
                      <a:pt x="2" y="1"/>
                    </a:moveTo>
                    <a:lnTo>
                      <a:pt x="1" y="2"/>
                    </a:lnTo>
                    <a:lnTo>
                      <a:pt x="1" y="35"/>
                    </a:lnTo>
                    <a:lnTo>
                      <a:pt x="2" y="3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8"/>
              <p:cNvSpPr/>
              <p:nvPr/>
            </p:nvSpPr>
            <p:spPr>
              <a:xfrm>
                <a:off x="5825275" y="1813175"/>
                <a:ext cx="2975" cy="5400"/>
              </a:xfrm>
              <a:custGeom>
                <a:rect b="b" l="l" r="r" t="t"/>
                <a:pathLst>
                  <a:path extrusionOk="0" h="216" w="119">
                    <a:moveTo>
                      <a:pt x="118" y="1"/>
                    </a:moveTo>
                    <a:lnTo>
                      <a:pt x="1" y="69"/>
                    </a:lnTo>
                    <a:lnTo>
                      <a:pt x="2" y="2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8"/>
              <p:cNvSpPr/>
              <p:nvPr/>
            </p:nvSpPr>
            <p:spPr>
              <a:xfrm>
                <a:off x="5824450" y="1814900"/>
                <a:ext cx="900" cy="5025"/>
              </a:xfrm>
              <a:custGeom>
                <a:rect b="b" l="l" r="r" t="t"/>
                <a:pathLst>
                  <a:path extrusionOk="0" h="201" w="36">
                    <a:moveTo>
                      <a:pt x="34" y="0"/>
                    </a:moveTo>
                    <a:lnTo>
                      <a:pt x="0" y="19"/>
                    </a:lnTo>
                    <a:lnTo>
                      <a:pt x="0" y="200"/>
                    </a:lnTo>
                    <a:lnTo>
                      <a:pt x="34" y="181"/>
                    </a:lnTo>
                    <a:lnTo>
                      <a:pt x="34" y="148"/>
                    </a:lnTo>
                    <a:lnTo>
                      <a:pt x="35" y="147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8"/>
              <p:cNvSpPr/>
              <p:nvPr/>
            </p:nvSpPr>
            <p:spPr>
              <a:xfrm>
                <a:off x="5825275" y="1809750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4" y="0"/>
                    </a:moveTo>
                    <a:lnTo>
                      <a:pt x="1" y="110"/>
                    </a:lnTo>
                    <a:lnTo>
                      <a:pt x="1" y="206"/>
                    </a:lnTo>
                    <a:lnTo>
                      <a:pt x="118" y="138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8"/>
              <p:cNvSpPr/>
              <p:nvPr/>
            </p:nvSpPr>
            <p:spPr>
              <a:xfrm>
                <a:off x="5824450" y="1812500"/>
                <a:ext cx="850" cy="2875"/>
              </a:xfrm>
              <a:custGeom>
                <a:rect b="b" l="l" r="r" t="t"/>
                <a:pathLst>
                  <a:path extrusionOk="0" h="115" w="34">
                    <a:moveTo>
                      <a:pt x="34" y="0"/>
                    </a:moveTo>
                    <a:lnTo>
                      <a:pt x="0" y="21"/>
                    </a:lnTo>
                    <a:lnTo>
                      <a:pt x="0" y="115"/>
                    </a:lnTo>
                    <a:lnTo>
                      <a:pt x="34" y="9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8"/>
              <p:cNvSpPr/>
              <p:nvPr/>
            </p:nvSpPr>
            <p:spPr>
              <a:xfrm>
                <a:off x="5816750" y="1815350"/>
                <a:ext cx="7725" cy="9025"/>
              </a:xfrm>
              <a:custGeom>
                <a:rect b="b" l="l" r="r" t="t"/>
                <a:pathLst>
                  <a:path extrusionOk="0" h="361" w="309">
                    <a:moveTo>
                      <a:pt x="308" y="1"/>
                    </a:moveTo>
                    <a:lnTo>
                      <a:pt x="145" y="95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08" y="182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8"/>
              <p:cNvSpPr/>
              <p:nvPr/>
            </p:nvSpPr>
            <p:spPr>
              <a:xfrm>
                <a:off x="5820350" y="1813000"/>
                <a:ext cx="4125" cy="4750"/>
              </a:xfrm>
              <a:custGeom>
                <a:rect b="b" l="l" r="r" t="t"/>
                <a:pathLst>
                  <a:path extrusionOk="0" h="190" w="165">
                    <a:moveTo>
                      <a:pt x="164" y="1"/>
                    </a:moveTo>
                    <a:lnTo>
                      <a:pt x="76" y="51"/>
                    </a:lnTo>
                    <a:lnTo>
                      <a:pt x="1" y="189"/>
                    </a:lnTo>
                    <a:lnTo>
                      <a:pt x="1" y="189"/>
                    </a:lnTo>
                    <a:lnTo>
                      <a:pt x="164" y="95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8"/>
              <p:cNvSpPr/>
              <p:nvPr/>
            </p:nvSpPr>
            <p:spPr>
              <a:xfrm>
                <a:off x="5814975" y="1818200"/>
                <a:ext cx="4650" cy="7200"/>
              </a:xfrm>
              <a:custGeom>
                <a:rect b="b" l="l" r="r" t="t"/>
                <a:pathLst>
                  <a:path extrusionOk="0" h="288" w="186">
                    <a:moveTo>
                      <a:pt x="185" y="0"/>
                    </a:moveTo>
                    <a:lnTo>
                      <a:pt x="144" y="22"/>
                    </a:lnTo>
                    <a:lnTo>
                      <a:pt x="1" y="287"/>
                    </a:lnTo>
                    <a:lnTo>
                      <a:pt x="42" y="264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8"/>
              <p:cNvSpPr/>
              <p:nvPr/>
            </p:nvSpPr>
            <p:spPr>
              <a:xfrm>
                <a:off x="5816000" y="1817725"/>
                <a:ext cx="4375" cy="7075"/>
              </a:xfrm>
              <a:custGeom>
                <a:rect b="b" l="l" r="r" t="t"/>
                <a:pathLst>
                  <a:path extrusionOk="0" h="283" w="175">
                    <a:moveTo>
                      <a:pt x="175" y="0"/>
                    </a:moveTo>
                    <a:lnTo>
                      <a:pt x="144" y="19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31" y="266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8"/>
              <p:cNvSpPr/>
              <p:nvPr/>
            </p:nvSpPr>
            <p:spPr>
              <a:xfrm>
                <a:off x="5819600" y="1814275"/>
                <a:ext cx="2650" cy="3950"/>
              </a:xfrm>
              <a:custGeom>
                <a:rect b="b" l="l" r="r" t="t"/>
                <a:pathLst>
                  <a:path extrusionOk="0" h="158" w="106">
                    <a:moveTo>
                      <a:pt x="106" y="0"/>
                    </a:moveTo>
                    <a:lnTo>
                      <a:pt x="76" y="18"/>
                    </a:lnTo>
                    <a:lnTo>
                      <a:pt x="0" y="157"/>
                    </a:lnTo>
                    <a:lnTo>
                      <a:pt x="31" y="138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8"/>
              <p:cNvSpPr/>
              <p:nvPr/>
            </p:nvSpPr>
            <p:spPr>
              <a:xfrm>
                <a:off x="5816825" y="1815300"/>
                <a:ext cx="3650" cy="4500"/>
              </a:xfrm>
              <a:custGeom>
                <a:rect b="b" l="l" r="r" t="t"/>
                <a:pathLst>
                  <a:path extrusionOk="0" h="180" w="146">
                    <a:moveTo>
                      <a:pt x="146" y="0"/>
                    </a:moveTo>
                    <a:lnTo>
                      <a:pt x="75" y="41"/>
                    </a:lnTo>
                    <a:lnTo>
                      <a:pt x="1" y="180"/>
                    </a:lnTo>
                    <a:lnTo>
                      <a:pt x="70" y="138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8"/>
              <p:cNvSpPr/>
              <p:nvPr/>
            </p:nvSpPr>
            <p:spPr>
              <a:xfrm>
                <a:off x="5818575" y="1814700"/>
                <a:ext cx="2925" cy="4050"/>
              </a:xfrm>
              <a:custGeom>
                <a:rect b="b" l="l" r="r" t="t"/>
                <a:pathLst>
                  <a:path extrusionOk="0" h="162" w="117">
                    <a:moveTo>
                      <a:pt x="117" y="1"/>
                    </a:moveTo>
                    <a:lnTo>
                      <a:pt x="76" y="24"/>
                    </a:lnTo>
                    <a:lnTo>
                      <a:pt x="0" y="162"/>
                    </a:lnTo>
                    <a:lnTo>
                      <a:pt x="41" y="14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8"/>
              <p:cNvSpPr/>
              <p:nvPr/>
            </p:nvSpPr>
            <p:spPr>
              <a:xfrm>
                <a:off x="5814050" y="1816300"/>
                <a:ext cx="4650" cy="5100"/>
              </a:xfrm>
              <a:custGeom>
                <a:rect b="b" l="l" r="r" t="t"/>
                <a:pathLst>
                  <a:path extrusionOk="0" h="204" w="186">
                    <a:moveTo>
                      <a:pt x="186" y="1"/>
                    </a:moveTo>
                    <a:lnTo>
                      <a:pt x="0" y="109"/>
                    </a:lnTo>
                    <a:lnTo>
                      <a:pt x="0" y="204"/>
                    </a:lnTo>
                    <a:lnTo>
                      <a:pt x="112" y="14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8"/>
              <p:cNvSpPr/>
              <p:nvPr/>
            </p:nvSpPr>
            <p:spPr>
              <a:xfrm>
                <a:off x="5814050" y="1818725"/>
                <a:ext cx="4550" cy="7200"/>
              </a:xfrm>
              <a:custGeom>
                <a:rect b="b" l="l" r="r" t="t"/>
                <a:pathLst>
                  <a:path extrusionOk="0" h="288" w="182">
                    <a:moveTo>
                      <a:pt x="181" y="1"/>
                    </a:moveTo>
                    <a:lnTo>
                      <a:pt x="112" y="43"/>
                    </a:lnTo>
                    <a:lnTo>
                      <a:pt x="0" y="247"/>
                    </a:lnTo>
                    <a:lnTo>
                      <a:pt x="0" y="288"/>
                    </a:lnTo>
                    <a:lnTo>
                      <a:pt x="38" y="266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8"/>
              <p:cNvSpPr/>
              <p:nvPr/>
            </p:nvSpPr>
            <p:spPr>
              <a:xfrm>
                <a:off x="5814050" y="1819775"/>
                <a:ext cx="2800" cy="5150"/>
              </a:xfrm>
              <a:custGeom>
                <a:rect b="b" l="l" r="r" t="t"/>
                <a:pathLst>
                  <a:path extrusionOk="0" h="206" w="112">
                    <a:moveTo>
                      <a:pt x="112" y="1"/>
                    </a:moveTo>
                    <a:lnTo>
                      <a:pt x="0" y="65"/>
                    </a:lnTo>
                    <a:lnTo>
                      <a:pt x="0" y="20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8"/>
              <p:cNvSpPr/>
              <p:nvPr/>
            </p:nvSpPr>
            <p:spPr>
              <a:xfrm>
                <a:off x="5813200" y="1821375"/>
                <a:ext cx="875" cy="5075"/>
              </a:xfrm>
              <a:custGeom>
                <a:rect b="b" l="l" r="r" t="t"/>
                <a:pathLst>
                  <a:path extrusionOk="0" h="203" w="35">
                    <a:moveTo>
                      <a:pt x="34" y="1"/>
                    </a:moveTo>
                    <a:lnTo>
                      <a:pt x="1" y="19"/>
                    </a:lnTo>
                    <a:lnTo>
                      <a:pt x="1" y="202"/>
                    </a:lnTo>
                    <a:lnTo>
                      <a:pt x="28" y="186"/>
                    </a:lnTo>
                    <a:lnTo>
                      <a:pt x="28" y="153"/>
                    </a:lnTo>
                    <a:lnTo>
                      <a:pt x="34" y="141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8"/>
              <p:cNvSpPr/>
              <p:nvPr/>
            </p:nvSpPr>
            <p:spPr>
              <a:xfrm>
                <a:off x="5813175" y="1819025"/>
                <a:ext cx="900" cy="2850"/>
              </a:xfrm>
              <a:custGeom>
                <a:rect b="b" l="l" r="r" t="t"/>
                <a:pathLst>
                  <a:path extrusionOk="0" h="114" w="36">
                    <a:moveTo>
                      <a:pt x="35" y="0"/>
                    </a:moveTo>
                    <a:lnTo>
                      <a:pt x="0" y="19"/>
                    </a:lnTo>
                    <a:lnTo>
                      <a:pt x="2" y="113"/>
                    </a:lnTo>
                    <a:lnTo>
                      <a:pt x="35" y="9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8"/>
              <p:cNvSpPr/>
              <p:nvPr/>
            </p:nvSpPr>
            <p:spPr>
              <a:xfrm>
                <a:off x="5805675" y="1821850"/>
                <a:ext cx="7550" cy="8900"/>
              </a:xfrm>
              <a:custGeom>
                <a:rect b="b" l="l" r="r" t="t"/>
                <a:pathLst>
                  <a:path extrusionOk="0" h="356" w="302">
                    <a:moveTo>
                      <a:pt x="302" y="0"/>
                    </a:moveTo>
                    <a:lnTo>
                      <a:pt x="144" y="92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302" y="183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8"/>
              <p:cNvSpPr/>
              <p:nvPr/>
            </p:nvSpPr>
            <p:spPr>
              <a:xfrm>
                <a:off x="5803925" y="1824575"/>
                <a:ext cx="4600" cy="7225"/>
              </a:xfrm>
              <a:custGeom>
                <a:rect b="b" l="l" r="r" t="t"/>
                <a:pathLst>
                  <a:path extrusionOk="0" h="289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9"/>
                    </a:lnTo>
                    <a:lnTo>
                      <a:pt x="40" y="26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8"/>
              <p:cNvSpPr/>
              <p:nvPr/>
            </p:nvSpPr>
            <p:spPr>
              <a:xfrm>
                <a:off x="5802800" y="1825150"/>
                <a:ext cx="4750" cy="7275"/>
              </a:xfrm>
              <a:custGeom>
                <a:rect b="b" l="l" r="r" t="t"/>
                <a:pathLst>
                  <a:path extrusionOk="0" h="291" w="190">
                    <a:moveTo>
                      <a:pt x="189" y="0"/>
                    </a:moveTo>
                    <a:lnTo>
                      <a:pt x="118" y="41"/>
                    </a:lnTo>
                    <a:lnTo>
                      <a:pt x="1" y="257"/>
                    </a:lnTo>
                    <a:lnTo>
                      <a:pt x="1" y="290"/>
                    </a:lnTo>
                    <a:lnTo>
                      <a:pt x="46" y="26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8"/>
              <p:cNvSpPr/>
              <p:nvPr/>
            </p:nvSpPr>
            <p:spPr>
              <a:xfrm>
                <a:off x="5805750" y="1821700"/>
                <a:ext cx="3650" cy="4500"/>
              </a:xfrm>
              <a:custGeom>
                <a:rect b="b" l="l" r="r" t="t"/>
                <a:pathLst>
                  <a:path extrusionOk="0" h="180" w="146">
                    <a:moveTo>
                      <a:pt x="145" y="1"/>
                    </a:moveTo>
                    <a:lnTo>
                      <a:pt x="74" y="41"/>
                    </a:lnTo>
                    <a:lnTo>
                      <a:pt x="0" y="179"/>
                    </a:lnTo>
                    <a:lnTo>
                      <a:pt x="71" y="138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8"/>
              <p:cNvSpPr/>
              <p:nvPr/>
            </p:nvSpPr>
            <p:spPr>
              <a:xfrm>
                <a:off x="5802800" y="1826175"/>
                <a:ext cx="2975" cy="5425"/>
              </a:xfrm>
              <a:custGeom>
                <a:rect b="b" l="l" r="r" t="t"/>
                <a:pathLst>
                  <a:path extrusionOk="0" h="217" w="119">
                    <a:moveTo>
                      <a:pt x="118" y="0"/>
                    </a:moveTo>
                    <a:lnTo>
                      <a:pt x="1" y="68"/>
                    </a:lnTo>
                    <a:lnTo>
                      <a:pt x="1" y="216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8"/>
              <p:cNvSpPr/>
              <p:nvPr/>
            </p:nvSpPr>
            <p:spPr>
              <a:xfrm>
                <a:off x="5801925" y="1827875"/>
                <a:ext cx="900" cy="5050"/>
              </a:xfrm>
              <a:custGeom>
                <a:rect b="b" l="l" r="r" t="t"/>
                <a:pathLst>
                  <a:path extrusionOk="0" h="202" w="36">
                    <a:moveTo>
                      <a:pt x="36" y="0"/>
                    </a:moveTo>
                    <a:lnTo>
                      <a:pt x="1" y="20"/>
                    </a:lnTo>
                    <a:lnTo>
                      <a:pt x="2" y="202"/>
                    </a:lnTo>
                    <a:lnTo>
                      <a:pt x="36" y="18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8"/>
              <p:cNvSpPr/>
              <p:nvPr/>
            </p:nvSpPr>
            <p:spPr>
              <a:xfrm>
                <a:off x="5802775" y="1822725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0"/>
                    </a:moveTo>
                    <a:lnTo>
                      <a:pt x="0" y="112"/>
                    </a:lnTo>
                    <a:lnTo>
                      <a:pt x="2" y="206"/>
                    </a:lnTo>
                    <a:lnTo>
                      <a:pt x="119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8"/>
              <p:cNvSpPr/>
              <p:nvPr/>
            </p:nvSpPr>
            <p:spPr>
              <a:xfrm>
                <a:off x="5801925" y="1825500"/>
                <a:ext cx="900" cy="2900"/>
              </a:xfrm>
              <a:custGeom>
                <a:rect b="b" l="l" r="r" t="t"/>
                <a:pathLst>
                  <a:path extrusionOk="0" h="116" w="36">
                    <a:moveTo>
                      <a:pt x="34" y="1"/>
                    </a:moveTo>
                    <a:lnTo>
                      <a:pt x="1" y="20"/>
                    </a:lnTo>
                    <a:lnTo>
                      <a:pt x="1" y="115"/>
                    </a:lnTo>
                    <a:lnTo>
                      <a:pt x="36" y="95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8"/>
              <p:cNvSpPr/>
              <p:nvPr/>
            </p:nvSpPr>
            <p:spPr>
              <a:xfrm>
                <a:off x="5795775" y="1828375"/>
                <a:ext cx="6225" cy="8100"/>
              </a:xfrm>
              <a:custGeom>
                <a:rect b="b" l="l" r="r" t="t"/>
                <a:pathLst>
                  <a:path extrusionOk="0" h="324" w="249">
                    <a:moveTo>
                      <a:pt x="247" y="0"/>
                    </a:moveTo>
                    <a:lnTo>
                      <a:pt x="144" y="60"/>
                    </a:lnTo>
                    <a:lnTo>
                      <a:pt x="0" y="324"/>
                    </a:lnTo>
                    <a:lnTo>
                      <a:pt x="248" y="182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8"/>
              <p:cNvSpPr/>
              <p:nvPr/>
            </p:nvSpPr>
            <p:spPr>
              <a:xfrm>
                <a:off x="5799350" y="1825975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4" y="1"/>
                    </a:moveTo>
                    <a:lnTo>
                      <a:pt x="76" y="17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104" y="96"/>
                    </a:ln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8"/>
              <p:cNvSpPr/>
              <p:nvPr/>
            </p:nvSpPr>
            <p:spPr>
              <a:xfrm>
                <a:off x="5795000" y="1829850"/>
                <a:ext cx="4375" cy="7075"/>
              </a:xfrm>
              <a:custGeom>
                <a:rect b="b" l="l" r="r" t="t"/>
                <a:pathLst>
                  <a:path extrusionOk="0" h="283" w="175">
                    <a:moveTo>
                      <a:pt x="175" y="1"/>
                    </a:moveTo>
                    <a:lnTo>
                      <a:pt x="145" y="18"/>
                    </a:lnTo>
                    <a:lnTo>
                      <a:pt x="1" y="282"/>
                    </a:lnTo>
                    <a:lnTo>
                      <a:pt x="31" y="265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8"/>
              <p:cNvSpPr/>
              <p:nvPr/>
            </p:nvSpPr>
            <p:spPr>
              <a:xfrm>
                <a:off x="5798600" y="1826375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20"/>
                    </a:lnTo>
                    <a:lnTo>
                      <a:pt x="1" y="157"/>
                    </a:lnTo>
                    <a:lnTo>
                      <a:pt x="1" y="157"/>
                    </a:lnTo>
                    <a:lnTo>
                      <a:pt x="31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8"/>
              <p:cNvSpPr/>
              <p:nvPr/>
            </p:nvSpPr>
            <p:spPr>
              <a:xfrm>
                <a:off x="5794000" y="1830300"/>
                <a:ext cx="4625" cy="7200"/>
              </a:xfrm>
              <a:custGeom>
                <a:rect b="b" l="l" r="r" t="t"/>
                <a:pathLst>
                  <a:path extrusionOk="0" h="288" w="185">
                    <a:moveTo>
                      <a:pt x="185" y="0"/>
                    </a:moveTo>
                    <a:lnTo>
                      <a:pt x="144" y="24"/>
                    </a:lnTo>
                    <a:lnTo>
                      <a:pt x="0" y="287"/>
                    </a:lnTo>
                    <a:lnTo>
                      <a:pt x="0" y="287"/>
                    </a:lnTo>
                    <a:lnTo>
                      <a:pt x="41" y="264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8"/>
              <p:cNvSpPr/>
              <p:nvPr/>
            </p:nvSpPr>
            <p:spPr>
              <a:xfrm>
                <a:off x="5797575" y="1826850"/>
                <a:ext cx="2925" cy="4050"/>
              </a:xfrm>
              <a:custGeom>
                <a:rect b="b" l="l" r="r" t="t"/>
                <a:pathLst>
                  <a:path extrusionOk="0" h="162" w="117">
                    <a:moveTo>
                      <a:pt x="117" y="1"/>
                    </a:moveTo>
                    <a:lnTo>
                      <a:pt x="76" y="22"/>
                    </a:lnTo>
                    <a:lnTo>
                      <a:pt x="1" y="162"/>
                    </a:lnTo>
                    <a:lnTo>
                      <a:pt x="42" y="138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8"/>
              <p:cNvSpPr/>
              <p:nvPr/>
            </p:nvSpPr>
            <p:spPr>
              <a:xfrm>
                <a:off x="5792875" y="1830875"/>
                <a:ext cx="4725" cy="8325"/>
              </a:xfrm>
              <a:custGeom>
                <a:rect b="b" l="l" r="r" t="t"/>
                <a:pathLst>
                  <a:path extrusionOk="0" h="333" w="189">
                    <a:moveTo>
                      <a:pt x="189" y="1"/>
                    </a:moveTo>
                    <a:lnTo>
                      <a:pt x="118" y="41"/>
                    </a:lnTo>
                    <a:lnTo>
                      <a:pt x="0" y="257"/>
                    </a:lnTo>
                    <a:lnTo>
                      <a:pt x="1" y="290"/>
                    </a:lnTo>
                    <a:lnTo>
                      <a:pt x="45" y="264"/>
                    </a:lnTo>
                    <a:lnTo>
                      <a:pt x="189" y="1"/>
                    </a:lnTo>
                    <a:close/>
                    <a:moveTo>
                      <a:pt x="1" y="290"/>
                    </a:moveTo>
                    <a:lnTo>
                      <a:pt x="0" y="291"/>
                    </a:lnTo>
                    <a:lnTo>
                      <a:pt x="2" y="333"/>
                    </a:lnTo>
                    <a:lnTo>
                      <a:pt x="1" y="29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8"/>
              <p:cNvSpPr/>
              <p:nvPr/>
            </p:nvSpPr>
            <p:spPr>
              <a:xfrm>
                <a:off x="5792875" y="1814200"/>
                <a:ext cx="41525" cy="25000"/>
              </a:xfrm>
              <a:custGeom>
                <a:rect b="b" l="l" r="r" t="t"/>
                <a:pathLst>
                  <a:path extrusionOk="0" h="1000" w="1661">
                    <a:moveTo>
                      <a:pt x="1661" y="1"/>
                    </a:moveTo>
                    <a:lnTo>
                      <a:pt x="1413" y="143"/>
                    </a:lnTo>
                    <a:lnTo>
                      <a:pt x="1381" y="161"/>
                    </a:lnTo>
                    <a:lnTo>
                      <a:pt x="1342" y="183"/>
                    </a:lnTo>
                    <a:lnTo>
                      <a:pt x="1297" y="209"/>
                    </a:lnTo>
                    <a:lnTo>
                      <a:pt x="1263" y="228"/>
                    </a:lnTo>
                    <a:lnTo>
                      <a:pt x="956" y="407"/>
                    </a:lnTo>
                    <a:lnTo>
                      <a:pt x="926" y="424"/>
                    </a:lnTo>
                    <a:lnTo>
                      <a:pt x="885" y="447"/>
                    </a:lnTo>
                    <a:lnTo>
                      <a:pt x="847" y="469"/>
                    </a:lnTo>
                    <a:lnTo>
                      <a:pt x="841" y="473"/>
                    </a:lnTo>
                    <a:lnTo>
                      <a:pt x="814" y="489"/>
                    </a:lnTo>
                    <a:lnTo>
                      <a:pt x="512" y="662"/>
                    </a:lnTo>
                    <a:lnTo>
                      <a:pt x="482" y="681"/>
                    </a:lnTo>
                    <a:lnTo>
                      <a:pt x="443" y="704"/>
                    </a:lnTo>
                    <a:lnTo>
                      <a:pt x="398" y="728"/>
                    </a:lnTo>
                    <a:lnTo>
                      <a:pt x="364" y="749"/>
                    </a:lnTo>
                    <a:lnTo>
                      <a:pt x="116" y="891"/>
                    </a:lnTo>
                    <a:lnTo>
                      <a:pt x="86" y="908"/>
                    </a:lnTo>
                    <a:lnTo>
                      <a:pt x="45" y="931"/>
                    </a:lnTo>
                    <a:lnTo>
                      <a:pt x="0" y="958"/>
                    </a:lnTo>
                    <a:lnTo>
                      <a:pt x="2" y="1000"/>
                    </a:lnTo>
                    <a:lnTo>
                      <a:pt x="13" y="992"/>
                    </a:lnTo>
                    <a:lnTo>
                      <a:pt x="53" y="969"/>
                    </a:lnTo>
                    <a:lnTo>
                      <a:pt x="84" y="952"/>
                    </a:lnTo>
                    <a:lnTo>
                      <a:pt x="364" y="789"/>
                    </a:lnTo>
                    <a:lnTo>
                      <a:pt x="398" y="770"/>
                    </a:lnTo>
                    <a:lnTo>
                      <a:pt x="409" y="763"/>
                    </a:lnTo>
                    <a:lnTo>
                      <a:pt x="448" y="740"/>
                    </a:lnTo>
                    <a:lnTo>
                      <a:pt x="480" y="723"/>
                    </a:lnTo>
                    <a:lnTo>
                      <a:pt x="814" y="530"/>
                    </a:lnTo>
                    <a:lnTo>
                      <a:pt x="853" y="508"/>
                    </a:lnTo>
                    <a:lnTo>
                      <a:pt x="892" y="485"/>
                    </a:lnTo>
                    <a:lnTo>
                      <a:pt x="924" y="466"/>
                    </a:lnTo>
                    <a:lnTo>
                      <a:pt x="1263" y="270"/>
                    </a:lnTo>
                    <a:lnTo>
                      <a:pt x="1308" y="244"/>
                    </a:lnTo>
                    <a:lnTo>
                      <a:pt x="1349" y="221"/>
                    </a:lnTo>
                    <a:lnTo>
                      <a:pt x="1379" y="204"/>
                    </a:lnTo>
                    <a:lnTo>
                      <a:pt x="1661" y="41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5795800" y="1827400"/>
                <a:ext cx="3700" cy="4525"/>
              </a:xfrm>
              <a:custGeom>
                <a:rect b="b" l="l" r="r" t="t"/>
                <a:pathLst>
                  <a:path extrusionOk="0" h="181" w="148">
                    <a:moveTo>
                      <a:pt x="147" y="0"/>
                    </a:moveTo>
                    <a:lnTo>
                      <a:pt x="76" y="42"/>
                    </a:lnTo>
                    <a:lnTo>
                      <a:pt x="1" y="180"/>
                    </a:lnTo>
                    <a:lnTo>
                      <a:pt x="72" y="14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8"/>
              <p:cNvSpPr/>
              <p:nvPr/>
            </p:nvSpPr>
            <p:spPr>
              <a:xfrm>
                <a:off x="5792875" y="1831900"/>
                <a:ext cx="2950" cy="5425"/>
              </a:xfrm>
              <a:custGeom>
                <a:rect b="b" l="l" r="r" t="t"/>
                <a:pathLst>
                  <a:path extrusionOk="0" h="217" w="118">
                    <a:moveTo>
                      <a:pt x="118" y="0"/>
                    </a:moveTo>
                    <a:lnTo>
                      <a:pt x="0" y="68"/>
                    </a:lnTo>
                    <a:lnTo>
                      <a:pt x="0" y="216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8"/>
              <p:cNvSpPr/>
              <p:nvPr/>
            </p:nvSpPr>
            <p:spPr>
              <a:xfrm>
                <a:off x="5792875" y="1828450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0"/>
                    </a:moveTo>
                    <a:lnTo>
                      <a:pt x="0" y="112"/>
                    </a:lnTo>
                    <a:lnTo>
                      <a:pt x="0" y="206"/>
                    </a:lnTo>
                    <a:lnTo>
                      <a:pt x="118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8"/>
              <p:cNvSpPr/>
              <p:nvPr/>
            </p:nvSpPr>
            <p:spPr>
              <a:xfrm>
                <a:off x="5828175" y="1797300"/>
                <a:ext cx="6225" cy="8150"/>
              </a:xfrm>
              <a:custGeom>
                <a:rect b="b" l="l" r="r" t="t"/>
                <a:pathLst>
                  <a:path extrusionOk="0" h="326" w="249">
                    <a:moveTo>
                      <a:pt x="247" y="1"/>
                    </a:moveTo>
                    <a:lnTo>
                      <a:pt x="144" y="62"/>
                    </a:lnTo>
                    <a:lnTo>
                      <a:pt x="1" y="326"/>
                    </a:lnTo>
                    <a:lnTo>
                      <a:pt x="249" y="183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8"/>
              <p:cNvSpPr/>
              <p:nvPr/>
            </p:nvSpPr>
            <p:spPr>
              <a:xfrm>
                <a:off x="5830975" y="1795350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0"/>
                    </a:moveTo>
                    <a:lnTo>
                      <a:pt x="76" y="19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32" y="14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8"/>
              <p:cNvSpPr/>
              <p:nvPr/>
            </p:nvSpPr>
            <p:spPr>
              <a:xfrm>
                <a:off x="5831775" y="1794950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3" y="1"/>
                    </a:moveTo>
                    <a:lnTo>
                      <a:pt x="74" y="16"/>
                    </a:lnTo>
                    <a:lnTo>
                      <a:pt x="0" y="156"/>
                    </a:lnTo>
                    <a:lnTo>
                      <a:pt x="103" y="95"/>
                    </a:lnTo>
                    <a:lnTo>
                      <a:pt x="10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38"/>
              <p:cNvSpPr/>
              <p:nvPr/>
            </p:nvSpPr>
            <p:spPr>
              <a:xfrm>
                <a:off x="5827375" y="1798825"/>
                <a:ext cx="4425" cy="7100"/>
              </a:xfrm>
              <a:custGeom>
                <a:rect b="b" l="l" r="r" t="t"/>
                <a:pathLst>
                  <a:path extrusionOk="0" h="284" w="177">
                    <a:moveTo>
                      <a:pt x="176" y="1"/>
                    </a:moveTo>
                    <a:lnTo>
                      <a:pt x="144" y="18"/>
                    </a:lnTo>
                    <a:lnTo>
                      <a:pt x="1" y="283"/>
                    </a:lnTo>
                    <a:lnTo>
                      <a:pt x="33" y="265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38"/>
              <p:cNvSpPr/>
              <p:nvPr/>
            </p:nvSpPr>
            <p:spPr>
              <a:xfrm>
                <a:off x="5826400" y="1799275"/>
                <a:ext cx="4600" cy="7200"/>
              </a:xfrm>
              <a:custGeom>
                <a:rect b="b" l="l" r="r" t="t"/>
                <a:pathLst>
                  <a:path extrusionOk="0" h="288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7"/>
                    </a:lnTo>
                    <a:lnTo>
                      <a:pt x="40" y="26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8"/>
              <p:cNvSpPr/>
              <p:nvPr/>
            </p:nvSpPr>
            <p:spPr>
              <a:xfrm>
                <a:off x="5825325" y="1799850"/>
                <a:ext cx="4700" cy="7275"/>
              </a:xfrm>
              <a:custGeom>
                <a:rect b="b" l="l" r="r" t="t"/>
                <a:pathLst>
                  <a:path extrusionOk="0" h="291" w="188">
                    <a:moveTo>
                      <a:pt x="187" y="0"/>
                    </a:moveTo>
                    <a:lnTo>
                      <a:pt x="116" y="41"/>
                    </a:lnTo>
                    <a:lnTo>
                      <a:pt x="0" y="255"/>
                    </a:lnTo>
                    <a:lnTo>
                      <a:pt x="0" y="290"/>
                    </a:lnTo>
                    <a:lnTo>
                      <a:pt x="44" y="264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8"/>
              <p:cNvSpPr/>
              <p:nvPr/>
            </p:nvSpPr>
            <p:spPr>
              <a:xfrm>
                <a:off x="5828225" y="1796400"/>
                <a:ext cx="3675" cy="4475"/>
              </a:xfrm>
              <a:custGeom>
                <a:rect b="b" l="l" r="r" t="t"/>
                <a:pathLst>
                  <a:path extrusionOk="0" h="179" w="147">
                    <a:moveTo>
                      <a:pt x="147" y="1"/>
                    </a:moveTo>
                    <a:lnTo>
                      <a:pt x="76" y="41"/>
                    </a:lnTo>
                    <a:lnTo>
                      <a:pt x="0" y="179"/>
                    </a:lnTo>
                    <a:lnTo>
                      <a:pt x="0" y="179"/>
                    </a:lnTo>
                    <a:lnTo>
                      <a:pt x="71" y="138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8"/>
              <p:cNvSpPr/>
              <p:nvPr/>
            </p:nvSpPr>
            <p:spPr>
              <a:xfrm>
                <a:off x="5830000" y="1795825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6" y="24"/>
                    </a:lnTo>
                    <a:lnTo>
                      <a:pt x="0" y="161"/>
                    </a:lnTo>
                    <a:lnTo>
                      <a:pt x="39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8"/>
              <p:cNvSpPr/>
              <p:nvPr/>
            </p:nvSpPr>
            <p:spPr>
              <a:xfrm>
                <a:off x="5825275" y="1806225"/>
                <a:ext cx="75" cy="900"/>
              </a:xfrm>
              <a:custGeom>
                <a:rect b="b" l="l" r="r" t="t"/>
                <a:pathLst>
                  <a:path extrusionOk="0" h="36" w="3">
                    <a:moveTo>
                      <a:pt x="2" y="0"/>
                    </a:moveTo>
                    <a:lnTo>
                      <a:pt x="1" y="2"/>
                    </a:lnTo>
                    <a:lnTo>
                      <a:pt x="1" y="35"/>
                    </a:lnTo>
                    <a:lnTo>
                      <a:pt x="2" y="3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8"/>
              <p:cNvSpPr/>
              <p:nvPr/>
            </p:nvSpPr>
            <p:spPr>
              <a:xfrm>
                <a:off x="5825275" y="1800850"/>
                <a:ext cx="2975" cy="5400"/>
              </a:xfrm>
              <a:custGeom>
                <a:rect b="b" l="l" r="r" t="t"/>
                <a:pathLst>
                  <a:path extrusionOk="0" h="216" w="119">
                    <a:moveTo>
                      <a:pt x="118" y="1"/>
                    </a:moveTo>
                    <a:lnTo>
                      <a:pt x="1" y="69"/>
                    </a:lnTo>
                    <a:lnTo>
                      <a:pt x="2" y="215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5824450" y="1802575"/>
                <a:ext cx="900" cy="5025"/>
              </a:xfrm>
              <a:custGeom>
                <a:rect b="b" l="l" r="r" t="t"/>
                <a:pathLst>
                  <a:path extrusionOk="0" h="201" w="36">
                    <a:moveTo>
                      <a:pt x="34" y="0"/>
                    </a:moveTo>
                    <a:lnTo>
                      <a:pt x="0" y="19"/>
                    </a:lnTo>
                    <a:lnTo>
                      <a:pt x="0" y="200"/>
                    </a:lnTo>
                    <a:lnTo>
                      <a:pt x="34" y="181"/>
                    </a:lnTo>
                    <a:lnTo>
                      <a:pt x="34" y="148"/>
                    </a:lnTo>
                    <a:lnTo>
                      <a:pt x="35" y="14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5825275" y="1797425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4" y="0"/>
                    </a:moveTo>
                    <a:lnTo>
                      <a:pt x="1" y="110"/>
                    </a:lnTo>
                    <a:lnTo>
                      <a:pt x="1" y="206"/>
                    </a:lnTo>
                    <a:lnTo>
                      <a:pt x="118" y="138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5824450" y="1800175"/>
                <a:ext cx="850" cy="2875"/>
              </a:xfrm>
              <a:custGeom>
                <a:rect b="b" l="l" r="r" t="t"/>
                <a:pathLst>
                  <a:path extrusionOk="0" h="115" w="34">
                    <a:moveTo>
                      <a:pt x="34" y="0"/>
                    </a:moveTo>
                    <a:lnTo>
                      <a:pt x="0" y="21"/>
                    </a:lnTo>
                    <a:lnTo>
                      <a:pt x="0" y="115"/>
                    </a:lnTo>
                    <a:lnTo>
                      <a:pt x="34" y="9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5816750" y="1803025"/>
                <a:ext cx="7725" cy="9025"/>
              </a:xfrm>
              <a:custGeom>
                <a:rect b="b" l="l" r="r" t="t"/>
                <a:pathLst>
                  <a:path extrusionOk="0" h="361" w="309">
                    <a:moveTo>
                      <a:pt x="308" y="1"/>
                    </a:moveTo>
                    <a:lnTo>
                      <a:pt x="145" y="95"/>
                    </a:lnTo>
                    <a:lnTo>
                      <a:pt x="1" y="361"/>
                    </a:lnTo>
                    <a:lnTo>
                      <a:pt x="308" y="182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5820350" y="1800675"/>
                <a:ext cx="4125" cy="4750"/>
              </a:xfrm>
              <a:custGeom>
                <a:rect b="b" l="l" r="r" t="t"/>
                <a:pathLst>
                  <a:path extrusionOk="0" h="190" w="165">
                    <a:moveTo>
                      <a:pt x="164" y="1"/>
                    </a:moveTo>
                    <a:lnTo>
                      <a:pt x="76" y="51"/>
                    </a:lnTo>
                    <a:lnTo>
                      <a:pt x="1" y="189"/>
                    </a:lnTo>
                    <a:lnTo>
                      <a:pt x="164" y="95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>
                <a:off x="5816000" y="1805400"/>
                <a:ext cx="4375" cy="7075"/>
              </a:xfrm>
              <a:custGeom>
                <a:rect b="b" l="l" r="r" t="t"/>
                <a:pathLst>
                  <a:path extrusionOk="0" h="283" w="175">
                    <a:moveTo>
                      <a:pt x="175" y="0"/>
                    </a:moveTo>
                    <a:lnTo>
                      <a:pt x="144" y="19"/>
                    </a:lnTo>
                    <a:lnTo>
                      <a:pt x="1" y="283"/>
                    </a:lnTo>
                    <a:lnTo>
                      <a:pt x="31" y="266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5819600" y="1801950"/>
                <a:ext cx="2650" cy="3925"/>
              </a:xfrm>
              <a:custGeom>
                <a:rect b="b" l="l" r="r" t="t"/>
                <a:pathLst>
                  <a:path extrusionOk="0" h="157" w="106">
                    <a:moveTo>
                      <a:pt x="106" y="0"/>
                    </a:moveTo>
                    <a:lnTo>
                      <a:pt x="76" y="18"/>
                    </a:lnTo>
                    <a:lnTo>
                      <a:pt x="0" y="157"/>
                    </a:lnTo>
                    <a:lnTo>
                      <a:pt x="31" y="138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5816825" y="1802950"/>
                <a:ext cx="3650" cy="4525"/>
              </a:xfrm>
              <a:custGeom>
                <a:rect b="b" l="l" r="r" t="t"/>
                <a:pathLst>
                  <a:path extrusionOk="0" h="181" w="146">
                    <a:moveTo>
                      <a:pt x="146" y="1"/>
                    </a:moveTo>
                    <a:lnTo>
                      <a:pt x="75" y="42"/>
                    </a:lnTo>
                    <a:lnTo>
                      <a:pt x="1" y="181"/>
                    </a:lnTo>
                    <a:lnTo>
                      <a:pt x="70" y="139"/>
                    </a:lnTo>
                    <a:lnTo>
                      <a:pt x="14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38"/>
              <p:cNvSpPr/>
              <p:nvPr/>
            </p:nvSpPr>
            <p:spPr>
              <a:xfrm>
                <a:off x="5818575" y="1802375"/>
                <a:ext cx="2925" cy="4050"/>
              </a:xfrm>
              <a:custGeom>
                <a:rect b="b" l="l" r="r" t="t"/>
                <a:pathLst>
                  <a:path extrusionOk="0" h="162" w="117">
                    <a:moveTo>
                      <a:pt x="117" y="1"/>
                    </a:moveTo>
                    <a:lnTo>
                      <a:pt x="76" y="24"/>
                    </a:lnTo>
                    <a:lnTo>
                      <a:pt x="0" y="162"/>
                    </a:lnTo>
                    <a:lnTo>
                      <a:pt x="41" y="14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38"/>
              <p:cNvSpPr/>
              <p:nvPr/>
            </p:nvSpPr>
            <p:spPr>
              <a:xfrm>
                <a:off x="5813900" y="1812575"/>
                <a:ext cx="175" cy="1150"/>
              </a:xfrm>
              <a:custGeom>
                <a:rect b="b" l="l" r="r" t="t"/>
                <a:pathLst>
                  <a:path extrusionOk="0" h="46" w="7">
                    <a:moveTo>
                      <a:pt x="6" y="0"/>
                    </a:moveTo>
                    <a:lnTo>
                      <a:pt x="0" y="12"/>
                    </a:lnTo>
                    <a:lnTo>
                      <a:pt x="0" y="45"/>
                    </a:lnTo>
                    <a:lnTo>
                      <a:pt x="6" y="4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38"/>
              <p:cNvSpPr/>
              <p:nvPr/>
            </p:nvSpPr>
            <p:spPr>
              <a:xfrm>
                <a:off x="5814050" y="1806400"/>
                <a:ext cx="4550" cy="7200"/>
              </a:xfrm>
              <a:custGeom>
                <a:rect b="b" l="l" r="r" t="t"/>
                <a:pathLst>
                  <a:path extrusionOk="0" h="288" w="182">
                    <a:moveTo>
                      <a:pt x="181" y="1"/>
                    </a:moveTo>
                    <a:lnTo>
                      <a:pt x="112" y="43"/>
                    </a:lnTo>
                    <a:lnTo>
                      <a:pt x="0" y="247"/>
                    </a:lnTo>
                    <a:lnTo>
                      <a:pt x="0" y="288"/>
                    </a:lnTo>
                    <a:lnTo>
                      <a:pt x="38" y="266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38"/>
              <p:cNvSpPr/>
              <p:nvPr/>
            </p:nvSpPr>
            <p:spPr>
              <a:xfrm>
                <a:off x="5813200" y="1809050"/>
                <a:ext cx="875" cy="5075"/>
              </a:xfrm>
              <a:custGeom>
                <a:rect b="b" l="l" r="r" t="t"/>
                <a:pathLst>
                  <a:path extrusionOk="0" h="203" w="35">
                    <a:moveTo>
                      <a:pt x="34" y="1"/>
                    </a:moveTo>
                    <a:lnTo>
                      <a:pt x="1" y="19"/>
                    </a:lnTo>
                    <a:lnTo>
                      <a:pt x="1" y="202"/>
                    </a:lnTo>
                    <a:lnTo>
                      <a:pt x="28" y="186"/>
                    </a:lnTo>
                    <a:lnTo>
                      <a:pt x="28" y="153"/>
                    </a:lnTo>
                    <a:lnTo>
                      <a:pt x="34" y="141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38"/>
              <p:cNvSpPr/>
              <p:nvPr/>
            </p:nvSpPr>
            <p:spPr>
              <a:xfrm>
                <a:off x="5814050" y="1803975"/>
                <a:ext cx="4650" cy="5100"/>
              </a:xfrm>
              <a:custGeom>
                <a:rect b="b" l="l" r="r" t="t"/>
                <a:pathLst>
                  <a:path extrusionOk="0" h="204" w="186">
                    <a:moveTo>
                      <a:pt x="186" y="1"/>
                    </a:moveTo>
                    <a:lnTo>
                      <a:pt x="0" y="109"/>
                    </a:lnTo>
                    <a:lnTo>
                      <a:pt x="0" y="204"/>
                    </a:lnTo>
                    <a:lnTo>
                      <a:pt x="112" y="14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38"/>
              <p:cNvSpPr/>
              <p:nvPr/>
            </p:nvSpPr>
            <p:spPr>
              <a:xfrm>
                <a:off x="5813175" y="1806700"/>
                <a:ext cx="900" cy="2850"/>
              </a:xfrm>
              <a:custGeom>
                <a:rect b="b" l="l" r="r" t="t"/>
                <a:pathLst>
                  <a:path extrusionOk="0" h="114" w="36">
                    <a:moveTo>
                      <a:pt x="35" y="0"/>
                    </a:moveTo>
                    <a:lnTo>
                      <a:pt x="0" y="19"/>
                    </a:lnTo>
                    <a:lnTo>
                      <a:pt x="2" y="113"/>
                    </a:lnTo>
                    <a:lnTo>
                      <a:pt x="35" y="9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38"/>
              <p:cNvSpPr/>
              <p:nvPr/>
            </p:nvSpPr>
            <p:spPr>
              <a:xfrm>
                <a:off x="5809250" y="1807175"/>
                <a:ext cx="3975" cy="4650"/>
              </a:xfrm>
              <a:custGeom>
                <a:rect b="b" l="l" r="r" t="t"/>
                <a:pathLst>
                  <a:path extrusionOk="0" h="186" w="159">
                    <a:moveTo>
                      <a:pt x="157" y="0"/>
                    </a:moveTo>
                    <a:lnTo>
                      <a:pt x="76" y="48"/>
                    </a:lnTo>
                    <a:lnTo>
                      <a:pt x="1" y="186"/>
                    </a:lnTo>
                    <a:lnTo>
                      <a:pt x="159" y="9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38"/>
              <p:cNvSpPr/>
              <p:nvPr/>
            </p:nvSpPr>
            <p:spPr>
              <a:xfrm>
                <a:off x="5804900" y="1811800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5" y="1"/>
                    </a:moveTo>
                    <a:lnTo>
                      <a:pt x="144" y="18"/>
                    </a:lnTo>
                    <a:lnTo>
                      <a:pt x="1" y="284"/>
                    </a:lnTo>
                    <a:lnTo>
                      <a:pt x="1" y="284"/>
                    </a:lnTo>
                    <a:lnTo>
                      <a:pt x="31" y="265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38"/>
              <p:cNvSpPr/>
              <p:nvPr/>
            </p:nvSpPr>
            <p:spPr>
              <a:xfrm>
                <a:off x="5808500" y="1808375"/>
                <a:ext cx="2675" cy="3900"/>
              </a:xfrm>
              <a:custGeom>
                <a:rect b="b" l="l" r="r" t="t"/>
                <a:pathLst>
                  <a:path extrusionOk="0" h="156" w="107">
                    <a:moveTo>
                      <a:pt x="106" y="0"/>
                    </a:moveTo>
                    <a:lnTo>
                      <a:pt x="76" y="17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31" y="138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38"/>
              <p:cNvSpPr/>
              <p:nvPr/>
            </p:nvSpPr>
            <p:spPr>
              <a:xfrm>
                <a:off x="5802800" y="1812825"/>
                <a:ext cx="4750" cy="7275"/>
              </a:xfrm>
              <a:custGeom>
                <a:rect b="b" l="l" r="r" t="t"/>
                <a:pathLst>
                  <a:path extrusionOk="0" h="291" w="190">
                    <a:moveTo>
                      <a:pt x="189" y="0"/>
                    </a:moveTo>
                    <a:lnTo>
                      <a:pt x="118" y="41"/>
                    </a:lnTo>
                    <a:lnTo>
                      <a:pt x="1" y="257"/>
                    </a:lnTo>
                    <a:lnTo>
                      <a:pt x="1" y="290"/>
                    </a:lnTo>
                    <a:lnTo>
                      <a:pt x="46" y="26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38"/>
              <p:cNvSpPr/>
              <p:nvPr/>
            </p:nvSpPr>
            <p:spPr>
              <a:xfrm>
                <a:off x="5805750" y="1809375"/>
                <a:ext cx="3650" cy="4475"/>
              </a:xfrm>
              <a:custGeom>
                <a:rect b="b" l="l" r="r" t="t"/>
                <a:pathLst>
                  <a:path extrusionOk="0" h="179" w="146">
                    <a:moveTo>
                      <a:pt x="145" y="1"/>
                    </a:moveTo>
                    <a:lnTo>
                      <a:pt x="74" y="41"/>
                    </a:lnTo>
                    <a:lnTo>
                      <a:pt x="0" y="179"/>
                    </a:lnTo>
                    <a:lnTo>
                      <a:pt x="71" y="138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8"/>
              <p:cNvSpPr/>
              <p:nvPr/>
            </p:nvSpPr>
            <p:spPr>
              <a:xfrm>
                <a:off x="5802800" y="1813850"/>
                <a:ext cx="2975" cy="5425"/>
              </a:xfrm>
              <a:custGeom>
                <a:rect b="b" l="l" r="r" t="t"/>
                <a:pathLst>
                  <a:path extrusionOk="0" h="217" w="119">
                    <a:moveTo>
                      <a:pt x="118" y="0"/>
                    </a:moveTo>
                    <a:lnTo>
                      <a:pt x="1" y="68"/>
                    </a:lnTo>
                    <a:lnTo>
                      <a:pt x="1" y="216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8"/>
              <p:cNvSpPr/>
              <p:nvPr/>
            </p:nvSpPr>
            <p:spPr>
              <a:xfrm>
                <a:off x="5801925" y="1815550"/>
                <a:ext cx="900" cy="5050"/>
              </a:xfrm>
              <a:custGeom>
                <a:rect b="b" l="l" r="r" t="t"/>
                <a:pathLst>
                  <a:path extrusionOk="0" h="202" w="36">
                    <a:moveTo>
                      <a:pt x="36" y="0"/>
                    </a:moveTo>
                    <a:lnTo>
                      <a:pt x="1" y="20"/>
                    </a:lnTo>
                    <a:lnTo>
                      <a:pt x="2" y="202"/>
                    </a:lnTo>
                    <a:lnTo>
                      <a:pt x="36" y="18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5802775" y="1810400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0"/>
                    </a:moveTo>
                    <a:lnTo>
                      <a:pt x="0" y="112"/>
                    </a:lnTo>
                    <a:lnTo>
                      <a:pt x="2" y="206"/>
                    </a:lnTo>
                    <a:lnTo>
                      <a:pt x="119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5801925" y="1813175"/>
                <a:ext cx="900" cy="2900"/>
              </a:xfrm>
              <a:custGeom>
                <a:rect b="b" l="l" r="r" t="t"/>
                <a:pathLst>
                  <a:path extrusionOk="0" h="116" w="36">
                    <a:moveTo>
                      <a:pt x="34" y="1"/>
                    </a:moveTo>
                    <a:lnTo>
                      <a:pt x="1" y="20"/>
                    </a:lnTo>
                    <a:lnTo>
                      <a:pt x="1" y="115"/>
                    </a:lnTo>
                    <a:lnTo>
                      <a:pt x="36" y="95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5798600" y="1814050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20"/>
                    </a:lnTo>
                    <a:lnTo>
                      <a:pt x="1" y="157"/>
                    </a:lnTo>
                    <a:lnTo>
                      <a:pt x="31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5799350" y="1813650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4" y="1"/>
                    </a:moveTo>
                    <a:lnTo>
                      <a:pt x="76" y="17"/>
                    </a:lnTo>
                    <a:lnTo>
                      <a:pt x="1" y="156"/>
                    </a:lnTo>
                    <a:lnTo>
                      <a:pt x="104" y="96"/>
                    </a:ln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5795000" y="1817525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5" y="1"/>
                    </a:moveTo>
                    <a:lnTo>
                      <a:pt x="145" y="18"/>
                    </a:lnTo>
                    <a:lnTo>
                      <a:pt x="1" y="284"/>
                    </a:lnTo>
                    <a:lnTo>
                      <a:pt x="31" y="265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8"/>
              <p:cNvSpPr/>
              <p:nvPr/>
            </p:nvSpPr>
            <p:spPr>
              <a:xfrm>
                <a:off x="5794000" y="1817975"/>
                <a:ext cx="4625" cy="7200"/>
              </a:xfrm>
              <a:custGeom>
                <a:rect b="b" l="l" r="r" t="t"/>
                <a:pathLst>
                  <a:path extrusionOk="0" h="288" w="185">
                    <a:moveTo>
                      <a:pt x="185" y="0"/>
                    </a:moveTo>
                    <a:lnTo>
                      <a:pt x="144" y="24"/>
                    </a:lnTo>
                    <a:lnTo>
                      <a:pt x="0" y="287"/>
                    </a:lnTo>
                    <a:lnTo>
                      <a:pt x="41" y="266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8"/>
              <p:cNvSpPr/>
              <p:nvPr/>
            </p:nvSpPr>
            <p:spPr>
              <a:xfrm>
                <a:off x="5795800" y="1815075"/>
                <a:ext cx="3700" cy="4525"/>
              </a:xfrm>
              <a:custGeom>
                <a:rect b="b" l="l" r="r" t="t"/>
                <a:pathLst>
                  <a:path extrusionOk="0" h="181" w="148">
                    <a:moveTo>
                      <a:pt x="147" y="0"/>
                    </a:moveTo>
                    <a:lnTo>
                      <a:pt x="76" y="42"/>
                    </a:lnTo>
                    <a:lnTo>
                      <a:pt x="1" y="180"/>
                    </a:lnTo>
                    <a:lnTo>
                      <a:pt x="1" y="180"/>
                    </a:lnTo>
                    <a:lnTo>
                      <a:pt x="72" y="14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5797575" y="1814525"/>
                <a:ext cx="2925" cy="4050"/>
              </a:xfrm>
              <a:custGeom>
                <a:rect b="b" l="l" r="r" t="t"/>
                <a:pathLst>
                  <a:path extrusionOk="0" h="162" w="117">
                    <a:moveTo>
                      <a:pt x="117" y="1"/>
                    </a:moveTo>
                    <a:lnTo>
                      <a:pt x="76" y="22"/>
                    </a:lnTo>
                    <a:lnTo>
                      <a:pt x="1" y="162"/>
                    </a:lnTo>
                    <a:lnTo>
                      <a:pt x="42" y="138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5792875" y="1801875"/>
                <a:ext cx="41525" cy="25000"/>
              </a:xfrm>
              <a:custGeom>
                <a:rect b="b" l="l" r="r" t="t"/>
                <a:pathLst>
                  <a:path extrusionOk="0" h="1000" w="1661">
                    <a:moveTo>
                      <a:pt x="1661" y="0"/>
                    </a:moveTo>
                    <a:lnTo>
                      <a:pt x="1413" y="143"/>
                    </a:lnTo>
                    <a:lnTo>
                      <a:pt x="1381" y="161"/>
                    </a:lnTo>
                    <a:lnTo>
                      <a:pt x="1342" y="183"/>
                    </a:lnTo>
                    <a:lnTo>
                      <a:pt x="1297" y="209"/>
                    </a:lnTo>
                    <a:lnTo>
                      <a:pt x="1263" y="228"/>
                    </a:lnTo>
                    <a:lnTo>
                      <a:pt x="956" y="407"/>
                    </a:lnTo>
                    <a:lnTo>
                      <a:pt x="926" y="424"/>
                    </a:lnTo>
                    <a:lnTo>
                      <a:pt x="885" y="447"/>
                    </a:lnTo>
                    <a:lnTo>
                      <a:pt x="847" y="469"/>
                    </a:lnTo>
                    <a:lnTo>
                      <a:pt x="841" y="473"/>
                    </a:lnTo>
                    <a:lnTo>
                      <a:pt x="814" y="489"/>
                    </a:lnTo>
                    <a:lnTo>
                      <a:pt x="512" y="662"/>
                    </a:lnTo>
                    <a:lnTo>
                      <a:pt x="482" y="681"/>
                    </a:lnTo>
                    <a:lnTo>
                      <a:pt x="443" y="704"/>
                    </a:lnTo>
                    <a:lnTo>
                      <a:pt x="398" y="728"/>
                    </a:lnTo>
                    <a:lnTo>
                      <a:pt x="364" y="749"/>
                    </a:lnTo>
                    <a:lnTo>
                      <a:pt x="116" y="891"/>
                    </a:lnTo>
                    <a:lnTo>
                      <a:pt x="86" y="910"/>
                    </a:lnTo>
                    <a:lnTo>
                      <a:pt x="45" y="931"/>
                    </a:lnTo>
                    <a:lnTo>
                      <a:pt x="0" y="958"/>
                    </a:lnTo>
                    <a:lnTo>
                      <a:pt x="2" y="1000"/>
                    </a:lnTo>
                    <a:lnTo>
                      <a:pt x="13" y="992"/>
                    </a:lnTo>
                    <a:lnTo>
                      <a:pt x="53" y="969"/>
                    </a:lnTo>
                    <a:lnTo>
                      <a:pt x="84" y="952"/>
                    </a:lnTo>
                    <a:lnTo>
                      <a:pt x="364" y="789"/>
                    </a:lnTo>
                    <a:lnTo>
                      <a:pt x="398" y="770"/>
                    </a:lnTo>
                    <a:lnTo>
                      <a:pt x="409" y="763"/>
                    </a:lnTo>
                    <a:lnTo>
                      <a:pt x="448" y="740"/>
                    </a:lnTo>
                    <a:lnTo>
                      <a:pt x="480" y="723"/>
                    </a:lnTo>
                    <a:lnTo>
                      <a:pt x="814" y="530"/>
                    </a:lnTo>
                    <a:lnTo>
                      <a:pt x="853" y="508"/>
                    </a:lnTo>
                    <a:lnTo>
                      <a:pt x="892" y="485"/>
                    </a:lnTo>
                    <a:lnTo>
                      <a:pt x="924" y="466"/>
                    </a:lnTo>
                    <a:lnTo>
                      <a:pt x="1263" y="270"/>
                    </a:lnTo>
                    <a:lnTo>
                      <a:pt x="1308" y="244"/>
                    </a:lnTo>
                    <a:lnTo>
                      <a:pt x="1349" y="221"/>
                    </a:lnTo>
                    <a:lnTo>
                      <a:pt x="1379" y="203"/>
                    </a:lnTo>
                    <a:lnTo>
                      <a:pt x="1661" y="41"/>
                    </a:lnTo>
                    <a:lnTo>
                      <a:pt x="16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38"/>
              <p:cNvSpPr/>
              <p:nvPr/>
            </p:nvSpPr>
            <p:spPr>
              <a:xfrm>
                <a:off x="5792875" y="1818550"/>
                <a:ext cx="4725" cy="8325"/>
              </a:xfrm>
              <a:custGeom>
                <a:rect b="b" l="l" r="r" t="t"/>
                <a:pathLst>
                  <a:path extrusionOk="0" h="333" w="189">
                    <a:moveTo>
                      <a:pt x="189" y="1"/>
                    </a:moveTo>
                    <a:lnTo>
                      <a:pt x="118" y="41"/>
                    </a:lnTo>
                    <a:lnTo>
                      <a:pt x="0" y="257"/>
                    </a:lnTo>
                    <a:lnTo>
                      <a:pt x="1" y="290"/>
                    </a:lnTo>
                    <a:lnTo>
                      <a:pt x="45" y="264"/>
                    </a:lnTo>
                    <a:lnTo>
                      <a:pt x="189" y="1"/>
                    </a:lnTo>
                    <a:close/>
                    <a:moveTo>
                      <a:pt x="1" y="290"/>
                    </a:moveTo>
                    <a:lnTo>
                      <a:pt x="0" y="291"/>
                    </a:lnTo>
                    <a:lnTo>
                      <a:pt x="2" y="333"/>
                    </a:lnTo>
                    <a:lnTo>
                      <a:pt x="1" y="29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>
                <a:off x="5792875" y="1819575"/>
                <a:ext cx="2950" cy="5425"/>
              </a:xfrm>
              <a:custGeom>
                <a:rect b="b" l="l" r="r" t="t"/>
                <a:pathLst>
                  <a:path extrusionOk="0" h="217" w="118">
                    <a:moveTo>
                      <a:pt x="118" y="0"/>
                    </a:moveTo>
                    <a:lnTo>
                      <a:pt x="0" y="68"/>
                    </a:lnTo>
                    <a:lnTo>
                      <a:pt x="0" y="216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5792875" y="1816125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0"/>
                    </a:moveTo>
                    <a:lnTo>
                      <a:pt x="0" y="112"/>
                    </a:lnTo>
                    <a:lnTo>
                      <a:pt x="0" y="206"/>
                    </a:lnTo>
                    <a:lnTo>
                      <a:pt x="118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38"/>
              <p:cNvSpPr/>
              <p:nvPr/>
            </p:nvSpPr>
            <p:spPr>
              <a:xfrm>
                <a:off x="5795775" y="1816050"/>
                <a:ext cx="6225" cy="8100"/>
              </a:xfrm>
              <a:custGeom>
                <a:rect b="b" l="l" r="r" t="t"/>
                <a:pathLst>
                  <a:path extrusionOk="0" h="324" w="249">
                    <a:moveTo>
                      <a:pt x="247" y="0"/>
                    </a:moveTo>
                    <a:lnTo>
                      <a:pt x="144" y="60"/>
                    </a:lnTo>
                    <a:lnTo>
                      <a:pt x="0" y="324"/>
                    </a:lnTo>
                    <a:lnTo>
                      <a:pt x="248" y="182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38"/>
              <p:cNvSpPr/>
              <p:nvPr/>
            </p:nvSpPr>
            <p:spPr>
              <a:xfrm>
                <a:off x="5807525" y="1808800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4" y="24"/>
                    </a:lnTo>
                    <a:lnTo>
                      <a:pt x="0" y="161"/>
                    </a:lnTo>
                    <a:lnTo>
                      <a:pt x="39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5805675" y="1809525"/>
                <a:ext cx="7550" cy="8900"/>
              </a:xfrm>
              <a:custGeom>
                <a:rect b="b" l="l" r="r" t="t"/>
                <a:pathLst>
                  <a:path extrusionOk="0" h="356" w="302">
                    <a:moveTo>
                      <a:pt x="302" y="0"/>
                    </a:moveTo>
                    <a:lnTo>
                      <a:pt x="144" y="92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302" y="183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5803925" y="1812250"/>
                <a:ext cx="4600" cy="7225"/>
              </a:xfrm>
              <a:custGeom>
                <a:rect b="b" l="l" r="r" t="t"/>
                <a:pathLst>
                  <a:path extrusionOk="0" h="289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9"/>
                    </a:lnTo>
                    <a:lnTo>
                      <a:pt x="40" y="26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5814975" y="1805850"/>
                <a:ext cx="4650" cy="7225"/>
              </a:xfrm>
              <a:custGeom>
                <a:rect b="b" l="l" r="r" t="t"/>
                <a:pathLst>
                  <a:path extrusionOk="0" h="289" w="186">
                    <a:moveTo>
                      <a:pt x="185" y="1"/>
                    </a:moveTo>
                    <a:lnTo>
                      <a:pt x="144" y="23"/>
                    </a:lnTo>
                    <a:lnTo>
                      <a:pt x="1" y="288"/>
                    </a:lnTo>
                    <a:lnTo>
                      <a:pt x="1" y="288"/>
                    </a:lnTo>
                    <a:lnTo>
                      <a:pt x="42" y="26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5814050" y="1807450"/>
                <a:ext cx="2800" cy="5150"/>
              </a:xfrm>
              <a:custGeom>
                <a:rect b="b" l="l" r="r" t="t"/>
                <a:pathLst>
                  <a:path extrusionOk="0" h="206" w="112">
                    <a:moveTo>
                      <a:pt x="112" y="1"/>
                    </a:moveTo>
                    <a:lnTo>
                      <a:pt x="0" y="65"/>
                    </a:lnTo>
                    <a:lnTo>
                      <a:pt x="0" y="205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5825275" y="1788525"/>
                <a:ext cx="2975" cy="5400"/>
              </a:xfrm>
              <a:custGeom>
                <a:rect b="b" l="l" r="r" t="t"/>
                <a:pathLst>
                  <a:path extrusionOk="0" h="216" w="119">
                    <a:moveTo>
                      <a:pt x="118" y="1"/>
                    </a:moveTo>
                    <a:lnTo>
                      <a:pt x="1" y="69"/>
                    </a:lnTo>
                    <a:lnTo>
                      <a:pt x="2" y="215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5795775" y="1803725"/>
                <a:ext cx="6225" cy="8100"/>
              </a:xfrm>
              <a:custGeom>
                <a:rect b="b" l="l" r="r" t="t"/>
                <a:pathLst>
                  <a:path extrusionOk="0" h="324" w="249">
                    <a:moveTo>
                      <a:pt x="247" y="0"/>
                    </a:moveTo>
                    <a:lnTo>
                      <a:pt x="144" y="60"/>
                    </a:lnTo>
                    <a:lnTo>
                      <a:pt x="0" y="324"/>
                    </a:lnTo>
                    <a:lnTo>
                      <a:pt x="0" y="324"/>
                    </a:lnTo>
                    <a:lnTo>
                      <a:pt x="248" y="182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5828175" y="1784975"/>
                <a:ext cx="6225" cy="8150"/>
              </a:xfrm>
              <a:custGeom>
                <a:rect b="b" l="l" r="r" t="t"/>
                <a:pathLst>
                  <a:path extrusionOk="0" h="326" w="249">
                    <a:moveTo>
                      <a:pt x="247" y="1"/>
                    </a:moveTo>
                    <a:lnTo>
                      <a:pt x="144" y="62"/>
                    </a:lnTo>
                    <a:lnTo>
                      <a:pt x="1" y="326"/>
                    </a:lnTo>
                    <a:lnTo>
                      <a:pt x="249" y="183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5830975" y="1783025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0"/>
                    </a:moveTo>
                    <a:lnTo>
                      <a:pt x="76" y="19"/>
                    </a:lnTo>
                    <a:lnTo>
                      <a:pt x="0" y="157"/>
                    </a:lnTo>
                    <a:lnTo>
                      <a:pt x="32" y="14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5831775" y="1782625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3" y="0"/>
                    </a:moveTo>
                    <a:lnTo>
                      <a:pt x="74" y="16"/>
                    </a:lnTo>
                    <a:lnTo>
                      <a:pt x="0" y="156"/>
                    </a:lnTo>
                    <a:lnTo>
                      <a:pt x="103" y="95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5827375" y="1786500"/>
                <a:ext cx="4425" cy="7100"/>
              </a:xfrm>
              <a:custGeom>
                <a:rect b="b" l="l" r="r" t="t"/>
                <a:pathLst>
                  <a:path extrusionOk="0" h="284" w="177">
                    <a:moveTo>
                      <a:pt x="176" y="1"/>
                    </a:moveTo>
                    <a:lnTo>
                      <a:pt x="144" y="18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33" y="265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5826400" y="1786950"/>
                <a:ext cx="4600" cy="7200"/>
              </a:xfrm>
              <a:custGeom>
                <a:rect b="b" l="l" r="r" t="t"/>
                <a:pathLst>
                  <a:path extrusionOk="0" h="288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7"/>
                    </a:lnTo>
                    <a:lnTo>
                      <a:pt x="40" y="26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5830000" y="1783500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6" y="22"/>
                    </a:lnTo>
                    <a:lnTo>
                      <a:pt x="0" y="161"/>
                    </a:lnTo>
                    <a:lnTo>
                      <a:pt x="39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5825275" y="1793900"/>
                <a:ext cx="75" cy="900"/>
              </a:xfrm>
              <a:custGeom>
                <a:rect b="b" l="l" r="r" t="t"/>
                <a:pathLst>
                  <a:path extrusionOk="0" h="36" w="3">
                    <a:moveTo>
                      <a:pt x="2" y="0"/>
                    </a:moveTo>
                    <a:lnTo>
                      <a:pt x="1" y="2"/>
                    </a:lnTo>
                    <a:lnTo>
                      <a:pt x="1" y="35"/>
                    </a:lnTo>
                    <a:lnTo>
                      <a:pt x="2" y="3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5825275" y="1785100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4" y="0"/>
                    </a:moveTo>
                    <a:lnTo>
                      <a:pt x="1" y="110"/>
                    </a:lnTo>
                    <a:lnTo>
                      <a:pt x="1" y="206"/>
                    </a:lnTo>
                    <a:lnTo>
                      <a:pt x="118" y="138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5825325" y="1787525"/>
                <a:ext cx="4700" cy="7275"/>
              </a:xfrm>
              <a:custGeom>
                <a:rect b="b" l="l" r="r" t="t"/>
                <a:pathLst>
                  <a:path extrusionOk="0" h="291" w="188">
                    <a:moveTo>
                      <a:pt x="187" y="0"/>
                    </a:moveTo>
                    <a:lnTo>
                      <a:pt x="116" y="41"/>
                    </a:lnTo>
                    <a:lnTo>
                      <a:pt x="0" y="255"/>
                    </a:lnTo>
                    <a:lnTo>
                      <a:pt x="0" y="290"/>
                    </a:lnTo>
                    <a:lnTo>
                      <a:pt x="44" y="264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5828225" y="1784050"/>
                <a:ext cx="3675" cy="4500"/>
              </a:xfrm>
              <a:custGeom>
                <a:rect b="b" l="l" r="r" t="t"/>
                <a:pathLst>
                  <a:path extrusionOk="0" h="180" w="147">
                    <a:moveTo>
                      <a:pt x="147" y="0"/>
                    </a:moveTo>
                    <a:lnTo>
                      <a:pt x="76" y="42"/>
                    </a:lnTo>
                    <a:lnTo>
                      <a:pt x="0" y="180"/>
                    </a:lnTo>
                    <a:lnTo>
                      <a:pt x="71" y="139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5824450" y="1790250"/>
                <a:ext cx="900" cy="5025"/>
              </a:xfrm>
              <a:custGeom>
                <a:rect b="b" l="l" r="r" t="t"/>
                <a:pathLst>
                  <a:path extrusionOk="0" h="201" w="36">
                    <a:moveTo>
                      <a:pt x="34" y="0"/>
                    </a:moveTo>
                    <a:lnTo>
                      <a:pt x="0" y="19"/>
                    </a:lnTo>
                    <a:lnTo>
                      <a:pt x="0" y="200"/>
                    </a:lnTo>
                    <a:lnTo>
                      <a:pt x="34" y="181"/>
                    </a:lnTo>
                    <a:lnTo>
                      <a:pt x="34" y="148"/>
                    </a:lnTo>
                    <a:lnTo>
                      <a:pt x="35" y="14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5824450" y="1787850"/>
                <a:ext cx="850" cy="2875"/>
              </a:xfrm>
              <a:custGeom>
                <a:rect b="b" l="l" r="r" t="t"/>
                <a:pathLst>
                  <a:path extrusionOk="0" h="115" w="34">
                    <a:moveTo>
                      <a:pt x="34" y="0"/>
                    </a:moveTo>
                    <a:lnTo>
                      <a:pt x="0" y="21"/>
                    </a:lnTo>
                    <a:lnTo>
                      <a:pt x="0" y="115"/>
                    </a:lnTo>
                    <a:lnTo>
                      <a:pt x="34" y="9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5816750" y="1790700"/>
                <a:ext cx="7725" cy="9025"/>
              </a:xfrm>
              <a:custGeom>
                <a:rect b="b" l="l" r="r" t="t"/>
                <a:pathLst>
                  <a:path extrusionOk="0" h="361" w="309">
                    <a:moveTo>
                      <a:pt x="308" y="1"/>
                    </a:moveTo>
                    <a:lnTo>
                      <a:pt x="145" y="95"/>
                    </a:lnTo>
                    <a:lnTo>
                      <a:pt x="1" y="360"/>
                    </a:lnTo>
                    <a:lnTo>
                      <a:pt x="308" y="182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5820350" y="1788350"/>
                <a:ext cx="4125" cy="4750"/>
              </a:xfrm>
              <a:custGeom>
                <a:rect b="b" l="l" r="r" t="t"/>
                <a:pathLst>
                  <a:path extrusionOk="0" h="190" w="165">
                    <a:moveTo>
                      <a:pt x="164" y="1"/>
                    </a:moveTo>
                    <a:lnTo>
                      <a:pt x="76" y="51"/>
                    </a:lnTo>
                    <a:lnTo>
                      <a:pt x="1" y="189"/>
                    </a:lnTo>
                    <a:lnTo>
                      <a:pt x="1" y="189"/>
                    </a:lnTo>
                    <a:lnTo>
                      <a:pt x="164" y="95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5816000" y="1793075"/>
                <a:ext cx="4375" cy="7075"/>
              </a:xfrm>
              <a:custGeom>
                <a:rect b="b" l="l" r="r" t="t"/>
                <a:pathLst>
                  <a:path extrusionOk="0" h="283" w="175">
                    <a:moveTo>
                      <a:pt x="175" y="0"/>
                    </a:moveTo>
                    <a:lnTo>
                      <a:pt x="144" y="19"/>
                    </a:lnTo>
                    <a:lnTo>
                      <a:pt x="1" y="283"/>
                    </a:lnTo>
                    <a:lnTo>
                      <a:pt x="31" y="265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5819600" y="1789625"/>
                <a:ext cx="2650" cy="3925"/>
              </a:xfrm>
              <a:custGeom>
                <a:rect b="b" l="l" r="r" t="t"/>
                <a:pathLst>
                  <a:path extrusionOk="0" h="157" w="106">
                    <a:moveTo>
                      <a:pt x="106" y="0"/>
                    </a:moveTo>
                    <a:lnTo>
                      <a:pt x="76" y="18"/>
                    </a:lnTo>
                    <a:lnTo>
                      <a:pt x="0" y="157"/>
                    </a:lnTo>
                    <a:lnTo>
                      <a:pt x="31" y="138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5814975" y="1793525"/>
                <a:ext cx="4650" cy="7225"/>
              </a:xfrm>
              <a:custGeom>
                <a:rect b="b" l="l" r="r" t="t"/>
                <a:pathLst>
                  <a:path extrusionOk="0" h="289" w="186">
                    <a:moveTo>
                      <a:pt x="185" y="1"/>
                    </a:moveTo>
                    <a:lnTo>
                      <a:pt x="144" y="24"/>
                    </a:lnTo>
                    <a:lnTo>
                      <a:pt x="1" y="288"/>
                    </a:lnTo>
                    <a:lnTo>
                      <a:pt x="42" y="26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5818575" y="1790050"/>
                <a:ext cx="2925" cy="4100"/>
              </a:xfrm>
              <a:custGeom>
                <a:rect b="b" l="l" r="r" t="t"/>
                <a:pathLst>
                  <a:path extrusionOk="0" h="164" w="117">
                    <a:moveTo>
                      <a:pt x="117" y="1"/>
                    </a:moveTo>
                    <a:lnTo>
                      <a:pt x="76" y="24"/>
                    </a:lnTo>
                    <a:lnTo>
                      <a:pt x="0" y="163"/>
                    </a:lnTo>
                    <a:lnTo>
                      <a:pt x="41" y="14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5813900" y="1800250"/>
                <a:ext cx="175" cy="1150"/>
              </a:xfrm>
              <a:custGeom>
                <a:rect b="b" l="l" r="r" t="t"/>
                <a:pathLst>
                  <a:path extrusionOk="0" h="46" w="7">
                    <a:moveTo>
                      <a:pt x="6" y="0"/>
                    </a:moveTo>
                    <a:lnTo>
                      <a:pt x="0" y="12"/>
                    </a:lnTo>
                    <a:lnTo>
                      <a:pt x="0" y="45"/>
                    </a:lnTo>
                    <a:lnTo>
                      <a:pt x="6" y="4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5814050" y="1794125"/>
                <a:ext cx="4550" cy="7150"/>
              </a:xfrm>
              <a:custGeom>
                <a:rect b="b" l="l" r="r" t="t"/>
                <a:pathLst>
                  <a:path extrusionOk="0" h="286" w="182">
                    <a:moveTo>
                      <a:pt x="181" y="0"/>
                    </a:moveTo>
                    <a:lnTo>
                      <a:pt x="110" y="41"/>
                    </a:lnTo>
                    <a:lnTo>
                      <a:pt x="0" y="245"/>
                    </a:lnTo>
                    <a:lnTo>
                      <a:pt x="0" y="286"/>
                    </a:lnTo>
                    <a:lnTo>
                      <a:pt x="38" y="26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5816800" y="1790625"/>
                <a:ext cx="3675" cy="4525"/>
              </a:xfrm>
              <a:custGeom>
                <a:rect b="b" l="l" r="r" t="t"/>
                <a:pathLst>
                  <a:path extrusionOk="0" h="181" w="147">
                    <a:moveTo>
                      <a:pt x="147" y="1"/>
                    </a:moveTo>
                    <a:lnTo>
                      <a:pt x="76" y="42"/>
                    </a:lnTo>
                    <a:lnTo>
                      <a:pt x="0" y="181"/>
                    </a:lnTo>
                    <a:lnTo>
                      <a:pt x="71" y="140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5814050" y="1795125"/>
                <a:ext cx="2775" cy="5150"/>
              </a:xfrm>
              <a:custGeom>
                <a:rect b="b" l="l" r="r" t="t"/>
                <a:pathLst>
                  <a:path extrusionOk="0" h="206" w="111">
                    <a:moveTo>
                      <a:pt x="110" y="1"/>
                    </a:moveTo>
                    <a:lnTo>
                      <a:pt x="0" y="65"/>
                    </a:lnTo>
                    <a:lnTo>
                      <a:pt x="0" y="205"/>
                    </a:ln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5814050" y="1791650"/>
                <a:ext cx="4650" cy="5100"/>
              </a:xfrm>
              <a:custGeom>
                <a:rect b="b" l="l" r="r" t="t"/>
                <a:pathLst>
                  <a:path extrusionOk="0" h="204" w="186">
                    <a:moveTo>
                      <a:pt x="186" y="1"/>
                    </a:moveTo>
                    <a:lnTo>
                      <a:pt x="0" y="108"/>
                    </a:lnTo>
                    <a:lnTo>
                      <a:pt x="0" y="204"/>
                    </a:lnTo>
                    <a:lnTo>
                      <a:pt x="110" y="14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5813175" y="1794325"/>
                <a:ext cx="900" cy="2900"/>
              </a:xfrm>
              <a:custGeom>
                <a:rect b="b" l="l" r="r" t="t"/>
                <a:pathLst>
                  <a:path extrusionOk="0" h="116" w="36">
                    <a:moveTo>
                      <a:pt x="35" y="1"/>
                    </a:moveTo>
                    <a:lnTo>
                      <a:pt x="0" y="21"/>
                    </a:lnTo>
                    <a:lnTo>
                      <a:pt x="2" y="115"/>
                    </a:lnTo>
                    <a:lnTo>
                      <a:pt x="35" y="97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38"/>
              <p:cNvSpPr/>
              <p:nvPr/>
            </p:nvSpPr>
            <p:spPr>
              <a:xfrm>
                <a:off x="5792875" y="1789550"/>
                <a:ext cx="41525" cy="25000"/>
              </a:xfrm>
              <a:custGeom>
                <a:rect b="b" l="l" r="r" t="t"/>
                <a:pathLst>
                  <a:path extrusionOk="0" h="1000" w="1661">
                    <a:moveTo>
                      <a:pt x="1661" y="0"/>
                    </a:moveTo>
                    <a:lnTo>
                      <a:pt x="1413" y="143"/>
                    </a:lnTo>
                    <a:lnTo>
                      <a:pt x="1381" y="161"/>
                    </a:lnTo>
                    <a:lnTo>
                      <a:pt x="1342" y="183"/>
                    </a:lnTo>
                    <a:lnTo>
                      <a:pt x="1297" y="209"/>
                    </a:lnTo>
                    <a:lnTo>
                      <a:pt x="1263" y="228"/>
                    </a:lnTo>
                    <a:lnTo>
                      <a:pt x="956" y="406"/>
                    </a:lnTo>
                    <a:lnTo>
                      <a:pt x="926" y="424"/>
                    </a:lnTo>
                    <a:lnTo>
                      <a:pt x="885" y="447"/>
                    </a:lnTo>
                    <a:lnTo>
                      <a:pt x="847" y="469"/>
                    </a:lnTo>
                    <a:lnTo>
                      <a:pt x="841" y="473"/>
                    </a:lnTo>
                    <a:lnTo>
                      <a:pt x="814" y="489"/>
                    </a:lnTo>
                    <a:lnTo>
                      <a:pt x="512" y="662"/>
                    </a:lnTo>
                    <a:lnTo>
                      <a:pt x="482" y="681"/>
                    </a:lnTo>
                    <a:lnTo>
                      <a:pt x="443" y="704"/>
                    </a:lnTo>
                    <a:lnTo>
                      <a:pt x="398" y="728"/>
                    </a:lnTo>
                    <a:lnTo>
                      <a:pt x="364" y="749"/>
                    </a:lnTo>
                    <a:lnTo>
                      <a:pt x="116" y="891"/>
                    </a:lnTo>
                    <a:lnTo>
                      <a:pt x="86" y="910"/>
                    </a:lnTo>
                    <a:lnTo>
                      <a:pt x="45" y="931"/>
                    </a:lnTo>
                    <a:lnTo>
                      <a:pt x="0" y="958"/>
                    </a:lnTo>
                    <a:lnTo>
                      <a:pt x="2" y="1000"/>
                    </a:lnTo>
                    <a:lnTo>
                      <a:pt x="13" y="992"/>
                    </a:lnTo>
                    <a:lnTo>
                      <a:pt x="53" y="969"/>
                    </a:lnTo>
                    <a:lnTo>
                      <a:pt x="84" y="952"/>
                    </a:lnTo>
                    <a:lnTo>
                      <a:pt x="364" y="789"/>
                    </a:lnTo>
                    <a:lnTo>
                      <a:pt x="398" y="770"/>
                    </a:lnTo>
                    <a:lnTo>
                      <a:pt x="409" y="763"/>
                    </a:lnTo>
                    <a:lnTo>
                      <a:pt x="450" y="740"/>
                    </a:lnTo>
                    <a:lnTo>
                      <a:pt x="480" y="723"/>
                    </a:lnTo>
                    <a:lnTo>
                      <a:pt x="814" y="530"/>
                    </a:lnTo>
                    <a:lnTo>
                      <a:pt x="853" y="508"/>
                    </a:lnTo>
                    <a:lnTo>
                      <a:pt x="892" y="485"/>
                    </a:lnTo>
                    <a:lnTo>
                      <a:pt x="924" y="466"/>
                    </a:lnTo>
                    <a:lnTo>
                      <a:pt x="1263" y="270"/>
                    </a:lnTo>
                    <a:lnTo>
                      <a:pt x="1308" y="244"/>
                    </a:lnTo>
                    <a:lnTo>
                      <a:pt x="1349" y="221"/>
                    </a:lnTo>
                    <a:lnTo>
                      <a:pt x="1379" y="203"/>
                    </a:lnTo>
                    <a:lnTo>
                      <a:pt x="1661" y="41"/>
                    </a:lnTo>
                    <a:lnTo>
                      <a:pt x="16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8"/>
              <p:cNvSpPr/>
              <p:nvPr/>
            </p:nvSpPr>
            <p:spPr>
              <a:xfrm>
                <a:off x="5799350" y="1801325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4" y="1"/>
                    </a:moveTo>
                    <a:lnTo>
                      <a:pt x="76" y="17"/>
                    </a:lnTo>
                    <a:lnTo>
                      <a:pt x="1" y="156"/>
                    </a:lnTo>
                    <a:lnTo>
                      <a:pt x="104" y="96"/>
                    </a:ln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8"/>
              <p:cNvSpPr/>
              <p:nvPr/>
            </p:nvSpPr>
            <p:spPr>
              <a:xfrm>
                <a:off x="5795000" y="1805200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5" y="1"/>
                    </a:moveTo>
                    <a:lnTo>
                      <a:pt x="145" y="18"/>
                    </a:lnTo>
                    <a:lnTo>
                      <a:pt x="1" y="284"/>
                    </a:lnTo>
                    <a:lnTo>
                      <a:pt x="31" y="265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>
                <a:off x="5798600" y="1801725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18"/>
                    </a:lnTo>
                    <a:lnTo>
                      <a:pt x="1" y="157"/>
                    </a:lnTo>
                    <a:lnTo>
                      <a:pt x="31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>
                <a:off x="5792875" y="1806225"/>
                <a:ext cx="4725" cy="8325"/>
              </a:xfrm>
              <a:custGeom>
                <a:rect b="b" l="l" r="r" t="t"/>
                <a:pathLst>
                  <a:path extrusionOk="0" h="333" w="189">
                    <a:moveTo>
                      <a:pt x="189" y="0"/>
                    </a:moveTo>
                    <a:lnTo>
                      <a:pt x="118" y="41"/>
                    </a:lnTo>
                    <a:lnTo>
                      <a:pt x="0" y="257"/>
                    </a:lnTo>
                    <a:lnTo>
                      <a:pt x="1" y="290"/>
                    </a:lnTo>
                    <a:lnTo>
                      <a:pt x="45" y="264"/>
                    </a:lnTo>
                    <a:lnTo>
                      <a:pt x="189" y="0"/>
                    </a:lnTo>
                    <a:close/>
                    <a:moveTo>
                      <a:pt x="1" y="290"/>
                    </a:moveTo>
                    <a:lnTo>
                      <a:pt x="0" y="291"/>
                    </a:lnTo>
                    <a:lnTo>
                      <a:pt x="2" y="333"/>
                    </a:lnTo>
                    <a:lnTo>
                      <a:pt x="1" y="29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8"/>
              <p:cNvSpPr/>
              <p:nvPr/>
            </p:nvSpPr>
            <p:spPr>
              <a:xfrm>
                <a:off x="5794000" y="1805650"/>
                <a:ext cx="4625" cy="7200"/>
              </a:xfrm>
              <a:custGeom>
                <a:rect b="b" l="l" r="r" t="t"/>
                <a:pathLst>
                  <a:path extrusionOk="0" h="288" w="185">
                    <a:moveTo>
                      <a:pt x="185" y="0"/>
                    </a:moveTo>
                    <a:lnTo>
                      <a:pt x="144" y="23"/>
                    </a:lnTo>
                    <a:lnTo>
                      <a:pt x="0" y="287"/>
                    </a:lnTo>
                    <a:lnTo>
                      <a:pt x="41" y="266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38"/>
              <p:cNvSpPr/>
              <p:nvPr/>
            </p:nvSpPr>
            <p:spPr>
              <a:xfrm>
                <a:off x="5797575" y="1802175"/>
                <a:ext cx="2925" cy="4075"/>
              </a:xfrm>
              <a:custGeom>
                <a:rect b="b" l="l" r="r" t="t"/>
                <a:pathLst>
                  <a:path extrusionOk="0" h="163" w="117">
                    <a:moveTo>
                      <a:pt x="117" y="0"/>
                    </a:moveTo>
                    <a:lnTo>
                      <a:pt x="76" y="23"/>
                    </a:lnTo>
                    <a:lnTo>
                      <a:pt x="1" y="162"/>
                    </a:lnTo>
                    <a:lnTo>
                      <a:pt x="1" y="162"/>
                    </a:lnTo>
                    <a:lnTo>
                      <a:pt x="42" y="13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38"/>
              <p:cNvSpPr/>
              <p:nvPr/>
            </p:nvSpPr>
            <p:spPr>
              <a:xfrm>
                <a:off x="5795800" y="1802750"/>
                <a:ext cx="3700" cy="4525"/>
              </a:xfrm>
              <a:custGeom>
                <a:rect b="b" l="l" r="r" t="t"/>
                <a:pathLst>
                  <a:path extrusionOk="0" h="181" w="148">
                    <a:moveTo>
                      <a:pt x="147" y="0"/>
                    </a:moveTo>
                    <a:lnTo>
                      <a:pt x="76" y="42"/>
                    </a:lnTo>
                    <a:lnTo>
                      <a:pt x="1" y="180"/>
                    </a:lnTo>
                    <a:lnTo>
                      <a:pt x="72" y="139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8"/>
              <p:cNvSpPr/>
              <p:nvPr/>
            </p:nvSpPr>
            <p:spPr>
              <a:xfrm>
                <a:off x="5792875" y="1803800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0"/>
                    </a:moveTo>
                    <a:lnTo>
                      <a:pt x="0" y="111"/>
                    </a:lnTo>
                    <a:lnTo>
                      <a:pt x="0" y="206"/>
                    </a:lnTo>
                    <a:lnTo>
                      <a:pt x="118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38"/>
              <p:cNvSpPr/>
              <p:nvPr/>
            </p:nvSpPr>
            <p:spPr>
              <a:xfrm>
                <a:off x="5792875" y="1807250"/>
                <a:ext cx="2950" cy="5425"/>
              </a:xfrm>
              <a:custGeom>
                <a:rect b="b" l="l" r="r" t="t"/>
                <a:pathLst>
                  <a:path extrusionOk="0" h="217" w="118">
                    <a:moveTo>
                      <a:pt x="118" y="0"/>
                    </a:moveTo>
                    <a:lnTo>
                      <a:pt x="0" y="68"/>
                    </a:lnTo>
                    <a:lnTo>
                      <a:pt x="0" y="216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8"/>
              <p:cNvSpPr/>
              <p:nvPr/>
            </p:nvSpPr>
            <p:spPr>
              <a:xfrm>
                <a:off x="5803925" y="1799925"/>
                <a:ext cx="4600" cy="7225"/>
              </a:xfrm>
              <a:custGeom>
                <a:rect b="b" l="l" r="r" t="t"/>
                <a:pathLst>
                  <a:path extrusionOk="0" h="289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9"/>
                    </a:lnTo>
                    <a:lnTo>
                      <a:pt x="40" y="26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8"/>
              <p:cNvSpPr/>
              <p:nvPr/>
            </p:nvSpPr>
            <p:spPr>
              <a:xfrm>
                <a:off x="5813200" y="1796725"/>
                <a:ext cx="875" cy="5075"/>
              </a:xfrm>
              <a:custGeom>
                <a:rect b="b" l="l" r="r" t="t"/>
                <a:pathLst>
                  <a:path extrusionOk="0" h="203" w="35">
                    <a:moveTo>
                      <a:pt x="34" y="1"/>
                    </a:moveTo>
                    <a:lnTo>
                      <a:pt x="1" y="19"/>
                    </a:lnTo>
                    <a:lnTo>
                      <a:pt x="1" y="202"/>
                    </a:lnTo>
                    <a:lnTo>
                      <a:pt x="28" y="186"/>
                    </a:lnTo>
                    <a:lnTo>
                      <a:pt x="28" y="153"/>
                    </a:lnTo>
                    <a:lnTo>
                      <a:pt x="34" y="141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8"/>
              <p:cNvSpPr/>
              <p:nvPr/>
            </p:nvSpPr>
            <p:spPr>
              <a:xfrm>
                <a:off x="5805675" y="1797200"/>
                <a:ext cx="7550" cy="8900"/>
              </a:xfrm>
              <a:custGeom>
                <a:rect b="b" l="l" r="r" t="t"/>
                <a:pathLst>
                  <a:path extrusionOk="0" h="356" w="302">
                    <a:moveTo>
                      <a:pt x="302" y="0"/>
                    </a:moveTo>
                    <a:lnTo>
                      <a:pt x="144" y="92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302" y="183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38"/>
              <p:cNvSpPr/>
              <p:nvPr/>
            </p:nvSpPr>
            <p:spPr>
              <a:xfrm>
                <a:off x="5808500" y="1796000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19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31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38"/>
              <p:cNvSpPr/>
              <p:nvPr/>
            </p:nvSpPr>
            <p:spPr>
              <a:xfrm>
                <a:off x="5807525" y="1796475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4" y="22"/>
                    </a:lnTo>
                    <a:lnTo>
                      <a:pt x="0" y="161"/>
                    </a:lnTo>
                    <a:lnTo>
                      <a:pt x="39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38"/>
              <p:cNvSpPr/>
              <p:nvPr/>
            </p:nvSpPr>
            <p:spPr>
              <a:xfrm>
                <a:off x="5802800" y="1800500"/>
                <a:ext cx="4750" cy="7275"/>
              </a:xfrm>
              <a:custGeom>
                <a:rect b="b" l="l" r="r" t="t"/>
                <a:pathLst>
                  <a:path extrusionOk="0" h="291" w="190">
                    <a:moveTo>
                      <a:pt x="189" y="0"/>
                    </a:moveTo>
                    <a:lnTo>
                      <a:pt x="118" y="41"/>
                    </a:lnTo>
                    <a:lnTo>
                      <a:pt x="1" y="257"/>
                    </a:lnTo>
                    <a:lnTo>
                      <a:pt x="1" y="290"/>
                    </a:lnTo>
                    <a:lnTo>
                      <a:pt x="46" y="26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38"/>
              <p:cNvSpPr/>
              <p:nvPr/>
            </p:nvSpPr>
            <p:spPr>
              <a:xfrm>
                <a:off x="5802775" y="1798075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0"/>
                    </a:moveTo>
                    <a:lnTo>
                      <a:pt x="0" y="112"/>
                    </a:lnTo>
                    <a:lnTo>
                      <a:pt x="2" y="206"/>
                    </a:lnTo>
                    <a:lnTo>
                      <a:pt x="119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8"/>
              <p:cNvSpPr/>
              <p:nvPr/>
            </p:nvSpPr>
            <p:spPr>
              <a:xfrm>
                <a:off x="5805750" y="1797025"/>
                <a:ext cx="3650" cy="4500"/>
              </a:xfrm>
              <a:custGeom>
                <a:rect b="b" l="l" r="r" t="t"/>
                <a:pathLst>
                  <a:path extrusionOk="0" h="180" w="146">
                    <a:moveTo>
                      <a:pt x="145" y="0"/>
                    </a:moveTo>
                    <a:lnTo>
                      <a:pt x="74" y="42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71" y="139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8"/>
              <p:cNvSpPr/>
              <p:nvPr/>
            </p:nvSpPr>
            <p:spPr>
              <a:xfrm>
                <a:off x="5802800" y="1801500"/>
                <a:ext cx="2975" cy="5450"/>
              </a:xfrm>
              <a:custGeom>
                <a:rect b="b" l="l" r="r" t="t"/>
                <a:pathLst>
                  <a:path extrusionOk="0" h="218" w="119">
                    <a:moveTo>
                      <a:pt x="118" y="1"/>
                    </a:moveTo>
                    <a:lnTo>
                      <a:pt x="1" y="69"/>
                    </a:lnTo>
                    <a:lnTo>
                      <a:pt x="1" y="217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38"/>
              <p:cNvSpPr/>
              <p:nvPr/>
            </p:nvSpPr>
            <p:spPr>
              <a:xfrm>
                <a:off x="5801925" y="1800850"/>
                <a:ext cx="900" cy="2900"/>
              </a:xfrm>
              <a:custGeom>
                <a:rect b="b" l="l" r="r" t="t"/>
                <a:pathLst>
                  <a:path extrusionOk="0" h="116" w="36">
                    <a:moveTo>
                      <a:pt x="34" y="1"/>
                    </a:moveTo>
                    <a:lnTo>
                      <a:pt x="1" y="20"/>
                    </a:lnTo>
                    <a:lnTo>
                      <a:pt x="1" y="115"/>
                    </a:lnTo>
                    <a:lnTo>
                      <a:pt x="36" y="95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38"/>
              <p:cNvSpPr/>
              <p:nvPr/>
            </p:nvSpPr>
            <p:spPr>
              <a:xfrm>
                <a:off x="5801925" y="1803225"/>
                <a:ext cx="900" cy="5050"/>
              </a:xfrm>
              <a:custGeom>
                <a:rect b="b" l="l" r="r" t="t"/>
                <a:pathLst>
                  <a:path extrusionOk="0" h="202" w="36">
                    <a:moveTo>
                      <a:pt x="36" y="0"/>
                    </a:moveTo>
                    <a:lnTo>
                      <a:pt x="1" y="20"/>
                    </a:lnTo>
                    <a:lnTo>
                      <a:pt x="2" y="202"/>
                    </a:lnTo>
                    <a:lnTo>
                      <a:pt x="36" y="18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8"/>
              <p:cNvSpPr/>
              <p:nvPr/>
            </p:nvSpPr>
            <p:spPr>
              <a:xfrm>
                <a:off x="5809250" y="1794850"/>
                <a:ext cx="3975" cy="4650"/>
              </a:xfrm>
              <a:custGeom>
                <a:rect b="b" l="l" r="r" t="t"/>
                <a:pathLst>
                  <a:path extrusionOk="0" h="186" w="159">
                    <a:moveTo>
                      <a:pt x="157" y="0"/>
                    </a:moveTo>
                    <a:lnTo>
                      <a:pt x="76" y="47"/>
                    </a:lnTo>
                    <a:lnTo>
                      <a:pt x="1" y="186"/>
                    </a:lnTo>
                    <a:lnTo>
                      <a:pt x="159" y="9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8"/>
              <p:cNvSpPr/>
              <p:nvPr/>
            </p:nvSpPr>
            <p:spPr>
              <a:xfrm>
                <a:off x="5804900" y="1799475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5" y="1"/>
                    </a:moveTo>
                    <a:lnTo>
                      <a:pt x="144" y="18"/>
                    </a:lnTo>
                    <a:lnTo>
                      <a:pt x="1" y="284"/>
                    </a:lnTo>
                    <a:lnTo>
                      <a:pt x="1" y="284"/>
                    </a:lnTo>
                    <a:lnTo>
                      <a:pt x="31" y="265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8"/>
              <p:cNvSpPr/>
              <p:nvPr/>
            </p:nvSpPr>
            <p:spPr>
              <a:xfrm>
                <a:off x="5813900" y="1787925"/>
                <a:ext cx="175" cy="1150"/>
              </a:xfrm>
              <a:custGeom>
                <a:rect b="b" l="l" r="r" t="t"/>
                <a:pathLst>
                  <a:path extrusionOk="0" h="46" w="7">
                    <a:moveTo>
                      <a:pt x="6" y="0"/>
                    </a:moveTo>
                    <a:lnTo>
                      <a:pt x="0" y="12"/>
                    </a:lnTo>
                    <a:lnTo>
                      <a:pt x="0" y="45"/>
                    </a:lnTo>
                    <a:lnTo>
                      <a:pt x="6" y="4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38"/>
              <p:cNvSpPr/>
              <p:nvPr/>
            </p:nvSpPr>
            <p:spPr>
              <a:xfrm>
                <a:off x="5828175" y="1772650"/>
                <a:ext cx="6225" cy="8150"/>
              </a:xfrm>
              <a:custGeom>
                <a:rect b="b" l="l" r="r" t="t"/>
                <a:pathLst>
                  <a:path extrusionOk="0" h="326" w="249">
                    <a:moveTo>
                      <a:pt x="247" y="1"/>
                    </a:moveTo>
                    <a:lnTo>
                      <a:pt x="144" y="62"/>
                    </a:lnTo>
                    <a:lnTo>
                      <a:pt x="1" y="326"/>
                    </a:lnTo>
                    <a:lnTo>
                      <a:pt x="249" y="183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38"/>
              <p:cNvSpPr/>
              <p:nvPr/>
            </p:nvSpPr>
            <p:spPr>
              <a:xfrm>
                <a:off x="5830975" y="1770700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0"/>
                    </a:moveTo>
                    <a:lnTo>
                      <a:pt x="76" y="19"/>
                    </a:lnTo>
                    <a:lnTo>
                      <a:pt x="0" y="157"/>
                    </a:lnTo>
                    <a:lnTo>
                      <a:pt x="32" y="14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8"/>
              <p:cNvSpPr/>
              <p:nvPr/>
            </p:nvSpPr>
            <p:spPr>
              <a:xfrm>
                <a:off x="5831775" y="1770300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3" y="0"/>
                    </a:moveTo>
                    <a:lnTo>
                      <a:pt x="74" y="16"/>
                    </a:lnTo>
                    <a:lnTo>
                      <a:pt x="0" y="156"/>
                    </a:lnTo>
                    <a:lnTo>
                      <a:pt x="103" y="95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8"/>
              <p:cNvSpPr/>
              <p:nvPr/>
            </p:nvSpPr>
            <p:spPr>
              <a:xfrm>
                <a:off x="5827375" y="1774175"/>
                <a:ext cx="4425" cy="7100"/>
              </a:xfrm>
              <a:custGeom>
                <a:rect b="b" l="l" r="r" t="t"/>
                <a:pathLst>
                  <a:path extrusionOk="0" h="284" w="177">
                    <a:moveTo>
                      <a:pt x="176" y="1"/>
                    </a:moveTo>
                    <a:lnTo>
                      <a:pt x="144" y="18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33" y="265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8"/>
              <p:cNvSpPr/>
              <p:nvPr/>
            </p:nvSpPr>
            <p:spPr>
              <a:xfrm>
                <a:off x="5826400" y="1774625"/>
                <a:ext cx="4600" cy="7200"/>
              </a:xfrm>
              <a:custGeom>
                <a:rect b="b" l="l" r="r" t="t"/>
                <a:pathLst>
                  <a:path extrusionOk="0" h="288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7"/>
                    </a:lnTo>
                    <a:lnTo>
                      <a:pt x="1" y="287"/>
                    </a:lnTo>
                    <a:lnTo>
                      <a:pt x="40" y="26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8"/>
              <p:cNvSpPr/>
              <p:nvPr/>
            </p:nvSpPr>
            <p:spPr>
              <a:xfrm>
                <a:off x="5830000" y="1771175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6" y="22"/>
                    </a:lnTo>
                    <a:lnTo>
                      <a:pt x="0" y="161"/>
                    </a:lnTo>
                    <a:lnTo>
                      <a:pt x="39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8"/>
              <p:cNvSpPr/>
              <p:nvPr/>
            </p:nvSpPr>
            <p:spPr>
              <a:xfrm>
                <a:off x="5825275" y="1781575"/>
                <a:ext cx="75" cy="900"/>
              </a:xfrm>
              <a:custGeom>
                <a:rect b="b" l="l" r="r" t="t"/>
                <a:pathLst>
                  <a:path extrusionOk="0" h="36" w="3">
                    <a:moveTo>
                      <a:pt x="2" y="0"/>
                    </a:moveTo>
                    <a:lnTo>
                      <a:pt x="1" y="2"/>
                    </a:lnTo>
                    <a:lnTo>
                      <a:pt x="1" y="35"/>
                    </a:lnTo>
                    <a:lnTo>
                      <a:pt x="2" y="3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8"/>
              <p:cNvSpPr/>
              <p:nvPr/>
            </p:nvSpPr>
            <p:spPr>
              <a:xfrm>
                <a:off x="5825325" y="1775200"/>
                <a:ext cx="4700" cy="7275"/>
              </a:xfrm>
              <a:custGeom>
                <a:rect b="b" l="l" r="r" t="t"/>
                <a:pathLst>
                  <a:path extrusionOk="0" h="291" w="188">
                    <a:moveTo>
                      <a:pt x="187" y="0"/>
                    </a:moveTo>
                    <a:lnTo>
                      <a:pt x="116" y="41"/>
                    </a:lnTo>
                    <a:lnTo>
                      <a:pt x="0" y="255"/>
                    </a:lnTo>
                    <a:lnTo>
                      <a:pt x="0" y="290"/>
                    </a:lnTo>
                    <a:lnTo>
                      <a:pt x="44" y="264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8"/>
              <p:cNvSpPr/>
              <p:nvPr/>
            </p:nvSpPr>
            <p:spPr>
              <a:xfrm>
                <a:off x="5828225" y="1771725"/>
                <a:ext cx="3675" cy="4500"/>
              </a:xfrm>
              <a:custGeom>
                <a:rect b="b" l="l" r="r" t="t"/>
                <a:pathLst>
                  <a:path extrusionOk="0" h="180" w="147">
                    <a:moveTo>
                      <a:pt x="147" y="0"/>
                    </a:moveTo>
                    <a:lnTo>
                      <a:pt x="76" y="42"/>
                    </a:lnTo>
                    <a:lnTo>
                      <a:pt x="0" y="180"/>
                    </a:lnTo>
                    <a:lnTo>
                      <a:pt x="71" y="139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8"/>
              <p:cNvSpPr/>
              <p:nvPr/>
            </p:nvSpPr>
            <p:spPr>
              <a:xfrm>
                <a:off x="5824450" y="1777900"/>
                <a:ext cx="900" cy="5050"/>
              </a:xfrm>
              <a:custGeom>
                <a:rect b="b" l="l" r="r" t="t"/>
                <a:pathLst>
                  <a:path extrusionOk="0" h="202" w="36">
                    <a:moveTo>
                      <a:pt x="34" y="1"/>
                    </a:moveTo>
                    <a:lnTo>
                      <a:pt x="0" y="20"/>
                    </a:lnTo>
                    <a:lnTo>
                      <a:pt x="0" y="201"/>
                    </a:lnTo>
                    <a:lnTo>
                      <a:pt x="34" y="182"/>
                    </a:lnTo>
                    <a:lnTo>
                      <a:pt x="34" y="149"/>
                    </a:lnTo>
                    <a:lnTo>
                      <a:pt x="35" y="147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8"/>
              <p:cNvSpPr/>
              <p:nvPr/>
            </p:nvSpPr>
            <p:spPr>
              <a:xfrm>
                <a:off x="5825275" y="1772775"/>
                <a:ext cx="4850" cy="5150"/>
              </a:xfrm>
              <a:custGeom>
                <a:rect b="b" l="l" r="r" t="t"/>
                <a:pathLst>
                  <a:path extrusionOk="0" h="206" w="194">
                    <a:moveTo>
                      <a:pt x="194" y="0"/>
                    </a:moveTo>
                    <a:lnTo>
                      <a:pt x="1" y="110"/>
                    </a:lnTo>
                    <a:lnTo>
                      <a:pt x="1" y="206"/>
                    </a:lnTo>
                    <a:lnTo>
                      <a:pt x="118" y="138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8"/>
              <p:cNvSpPr/>
              <p:nvPr/>
            </p:nvSpPr>
            <p:spPr>
              <a:xfrm>
                <a:off x="5824450" y="1775525"/>
                <a:ext cx="850" cy="2875"/>
              </a:xfrm>
              <a:custGeom>
                <a:rect b="b" l="l" r="r" t="t"/>
                <a:pathLst>
                  <a:path extrusionOk="0" h="115" w="34">
                    <a:moveTo>
                      <a:pt x="34" y="0"/>
                    </a:moveTo>
                    <a:lnTo>
                      <a:pt x="0" y="21"/>
                    </a:lnTo>
                    <a:lnTo>
                      <a:pt x="0" y="115"/>
                    </a:lnTo>
                    <a:lnTo>
                      <a:pt x="34" y="96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5816750" y="1778375"/>
                <a:ext cx="7725" cy="9025"/>
              </a:xfrm>
              <a:custGeom>
                <a:rect b="b" l="l" r="r" t="t"/>
                <a:pathLst>
                  <a:path extrusionOk="0" h="361" w="309">
                    <a:moveTo>
                      <a:pt x="308" y="1"/>
                    </a:moveTo>
                    <a:lnTo>
                      <a:pt x="145" y="95"/>
                    </a:lnTo>
                    <a:lnTo>
                      <a:pt x="1" y="360"/>
                    </a:lnTo>
                    <a:lnTo>
                      <a:pt x="1" y="360"/>
                    </a:lnTo>
                    <a:lnTo>
                      <a:pt x="308" y="182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8"/>
              <p:cNvSpPr/>
              <p:nvPr/>
            </p:nvSpPr>
            <p:spPr>
              <a:xfrm>
                <a:off x="5820350" y="1776025"/>
                <a:ext cx="4125" cy="4750"/>
              </a:xfrm>
              <a:custGeom>
                <a:rect b="b" l="l" r="r" t="t"/>
                <a:pathLst>
                  <a:path extrusionOk="0" h="190" w="165">
                    <a:moveTo>
                      <a:pt x="164" y="1"/>
                    </a:moveTo>
                    <a:lnTo>
                      <a:pt x="76" y="51"/>
                    </a:lnTo>
                    <a:lnTo>
                      <a:pt x="1" y="189"/>
                    </a:lnTo>
                    <a:lnTo>
                      <a:pt x="164" y="95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8"/>
              <p:cNvSpPr/>
              <p:nvPr/>
            </p:nvSpPr>
            <p:spPr>
              <a:xfrm>
                <a:off x="5816000" y="1780750"/>
                <a:ext cx="4375" cy="7075"/>
              </a:xfrm>
              <a:custGeom>
                <a:rect b="b" l="l" r="r" t="t"/>
                <a:pathLst>
                  <a:path extrusionOk="0" h="283" w="175">
                    <a:moveTo>
                      <a:pt x="175" y="0"/>
                    </a:moveTo>
                    <a:lnTo>
                      <a:pt x="144" y="19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31" y="265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5819600" y="1777300"/>
                <a:ext cx="2650" cy="3925"/>
              </a:xfrm>
              <a:custGeom>
                <a:rect b="b" l="l" r="r" t="t"/>
                <a:pathLst>
                  <a:path extrusionOk="0" h="157" w="106">
                    <a:moveTo>
                      <a:pt x="106" y="0"/>
                    </a:moveTo>
                    <a:lnTo>
                      <a:pt x="76" y="18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31" y="138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5814975" y="1781200"/>
                <a:ext cx="4650" cy="7225"/>
              </a:xfrm>
              <a:custGeom>
                <a:rect b="b" l="l" r="r" t="t"/>
                <a:pathLst>
                  <a:path extrusionOk="0" h="289" w="186">
                    <a:moveTo>
                      <a:pt x="185" y="1"/>
                    </a:moveTo>
                    <a:lnTo>
                      <a:pt x="144" y="24"/>
                    </a:lnTo>
                    <a:lnTo>
                      <a:pt x="1" y="288"/>
                    </a:lnTo>
                    <a:lnTo>
                      <a:pt x="42" y="26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5818575" y="1777725"/>
                <a:ext cx="2925" cy="4100"/>
              </a:xfrm>
              <a:custGeom>
                <a:rect b="b" l="l" r="r" t="t"/>
                <a:pathLst>
                  <a:path extrusionOk="0" h="164" w="117">
                    <a:moveTo>
                      <a:pt x="117" y="1"/>
                    </a:moveTo>
                    <a:lnTo>
                      <a:pt x="76" y="24"/>
                    </a:lnTo>
                    <a:lnTo>
                      <a:pt x="0" y="163"/>
                    </a:lnTo>
                    <a:lnTo>
                      <a:pt x="41" y="14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5814050" y="1781800"/>
                <a:ext cx="4550" cy="7150"/>
              </a:xfrm>
              <a:custGeom>
                <a:rect b="b" l="l" r="r" t="t"/>
                <a:pathLst>
                  <a:path extrusionOk="0" h="286" w="182">
                    <a:moveTo>
                      <a:pt x="181" y="0"/>
                    </a:moveTo>
                    <a:lnTo>
                      <a:pt x="110" y="41"/>
                    </a:lnTo>
                    <a:lnTo>
                      <a:pt x="0" y="245"/>
                    </a:lnTo>
                    <a:lnTo>
                      <a:pt x="0" y="286"/>
                    </a:lnTo>
                    <a:lnTo>
                      <a:pt x="38" y="26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8"/>
              <p:cNvSpPr/>
              <p:nvPr/>
            </p:nvSpPr>
            <p:spPr>
              <a:xfrm>
                <a:off x="5814050" y="1779325"/>
                <a:ext cx="4650" cy="5100"/>
              </a:xfrm>
              <a:custGeom>
                <a:rect b="b" l="l" r="r" t="t"/>
                <a:pathLst>
                  <a:path extrusionOk="0" h="204" w="186">
                    <a:moveTo>
                      <a:pt x="186" y="1"/>
                    </a:moveTo>
                    <a:lnTo>
                      <a:pt x="0" y="108"/>
                    </a:lnTo>
                    <a:lnTo>
                      <a:pt x="0" y="204"/>
                    </a:lnTo>
                    <a:lnTo>
                      <a:pt x="110" y="14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5816800" y="1778300"/>
                <a:ext cx="3675" cy="4525"/>
              </a:xfrm>
              <a:custGeom>
                <a:rect b="b" l="l" r="r" t="t"/>
                <a:pathLst>
                  <a:path extrusionOk="0" h="181" w="147">
                    <a:moveTo>
                      <a:pt x="147" y="1"/>
                    </a:moveTo>
                    <a:lnTo>
                      <a:pt x="76" y="42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71" y="140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5814050" y="1782800"/>
                <a:ext cx="2775" cy="5150"/>
              </a:xfrm>
              <a:custGeom>
                <a:rect b="b" l="l" r="r" t="t"/>
                <a:pathLst>
                  <a:path extrusionOk="0" h="206" w="111">
                    <a:moveTo>
                      <a:pt x="110" y="1"/>
                    </a:moveTo>
                    <a:lnTo>
                      <a:pt x="0" y="65"/>
                    </a:lnTo>
                    <a:lnTo>
                      <a:pt x="0" y="205"/>
                    </a:ln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5813200" y="1784400"/>
                <a:ext cx="875" cy="5075"/>
              </a:xfrm>
              <a:custGeom>
                <a:rect b="b" l="l" r="r" t="t"/>
                <a:pathLst>
                  <a:path extrusionOk="0" h="203" w="35">
                    <a:moveTo>
                      <a:pt x="34" y="1"/>
                    </a:moveTo>
                    <a:lnTo>
                      <a:pt x="1" y="21"/>
                    </a:lnTo>
                    <a:lnTo>
                      <a:pt x="1" y="202"/>
                    </a:lnTo>
                    <a:lnTo>
                      <a:pt x="28" y="186"/>
                    </a:lnTo>
                    <a:lnTo>
                      <a:pt x="28" y="153"/>
                    </a:lnTo>
                    <a:lnTo>
                      <a:pt x="34" y="141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5813175" y="1782000"/>
                <a:ext cx="900" cy="2925"/>
              </a:xfrm>
              <a:custGeom>
                <a:rect b="b" l="l" r="r" t="t"/>
                <a:pathLst>
                  <a:path extrusionOk="0" h="117" w="36">
                    <a:moveTo>
                      <a:pt x="35" y="1"/>
                    </a:moveTo>
                    <a:lnTo>
                      <a:pt x="0" y="21"/>
                    </a:lnTo>
                    <a:lnTo>
                      <a:pt x="2" y="117"/>
                    </a:lnTo>
                    <a:lnTo>
                      <a:pt x="35" y="97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5809250" y="1782525"/>
                <a:ext cx="3975" cy="4650"/>
              </a:xfrm>
              <a:custGeom>
                <a:rect b="b" l="l" r="r" t="t"/>
                <a:pathLst>
                  <a:path extrusionOk="0" h="186" w="159">
                    <a:moveTo>
                      <a:pt x="157" y="0"/>
                    </a:moveTo>
                    <a:lnTo>
                      <a:pt x="76" y="47"/>
                    </a:lnTo>
                    <a:lnTo>
                      <a:pt x="1" y="186"/>
                    </a:lnTo>
                    <a:lnTo>
                      <a:pt x="1" y="186"/>
                    </a:lnTo>
                    <a:lnTo>
                      <a:pt x="159" y="96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5804900" y="1787150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5" y="1"/>
                    </a:moveTo>
                    <a:lnTo>
                      <a:pt x="144" y="18"/>
                    </a:lnTo>
                    <a:lnTo>
                      <a:pt x="1" y="284"/>
                    </a:lnTo>
                    <a:lnTo>
                      <a:pt x="1" y="284"/>
                    </a:lnTo>
                    <a:lnTo>
                      <a:pt x="31" y="266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5808500" y="1783675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19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31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5803925" y="1787600"/>
                <a:ext cx="4600" cy="7225"/>
              </a:xfrm>
              <a:custGeom>
                <a:rect b="b" l="l" r="r" t="t"/>
                <a:pathLst>
                  <a:path extrusionOk="0" h="289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9"/>
                    </a:lnTo>
                    <a:lnTo>
                      <a:pt x="1" y="289"/>
                    </a:lnTo>
                    <a:lnTo>
                      <a:pt x="40" y="26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5807525" y="1784150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4" y="24"/>
                    </a:lnTo>
                    <a:lnTo>
                      <a:pt x="0" y="161"/>
                    </a:lnTo>
                    <a:lnTo>
                      <a:pt x="39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5802800" y="1789175"/>
                <a:ext cx="2975" cy="5450"/>
              </a:xfrm>
              <a:custGeom>
                <a:rect b="b" l="l" r="r" t="t"/>
                <a:pathLst>
                  <a:path extrusionOk="0" h="218" w="119">
                    <a:moveTo>
                      <a:pt x="118" y="1"/>
                    </a:moveTo>
                    <a:lnTo>
                      <a:pt x="1" y="69"/>
                    </a:lnTo>
                    <a:lnTo>
                      <a:pt x="1" y="217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5802800" y="1788175"/>
                <a:ext cx="4750" cy="7275"/>
              </a:xfrm>
              <a:custGeom>
                <a:rect b="b" l="l" r="r" t="t"/>
                <a:pathLst>
                  <a:path extrusionOk="0" h="291" w="190">
                    <a:moveTo>
                      <a:pt x="189" y="0"/>
                    </a:moveTo>
                    <a:lnTo>
                      <a:pt x="118" y="41"/>
                    </a:lnTo>
                    <a:lnTo>
                      <a:pt x="1" y="257"/>
                    </a:lnTo>
                    <a:lnTo>
                      <a:pt x="1" y="290"/>
                    </a:lnTo>
                    <a:lnTo>
                      <a:pt x="46" y="26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5805750" y="1784725"/>
                <a:ext cx="3650" cy="4475"/>
              </a:xfrm>
              <a:custGeom>
                <a:rect b="b" l="l" r="r" t="t"/>
                <a:pathLst>
                  <a:path extrusionOk="0" h="179" w="146">
                    <a:moveTo>
                      <a:pt x="145" y="1"/>
                    </a:moveTo>
                    <a:lnTo>
                      <a:pt x="74" y="41"/>
                    </a:lnTo>
                    <a:lnTo>
                      <a:pt x="0" y="179"/>
                    </a:lnTo>
                    <a:lnTo>
                      <a:pt x="71" y="138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5801925" y="1790900"/>
                <a:ext cx="900" cy="5050"/>
              </a:xfrm>
              <a:custGeom>
                <a:rect b="b" l="l" r="r" t="t"/>
                <a:pathLst>
                  <a:path extrusionOk="0" h="202" w="36">
                    <a:moveTo>
                      <a:pt x="36" y="0"/>
                    </a:moveTo>
                    <a:lnTo>
                      <a:pt x="1" y="20"/>
                    </a:lnTo>
                    <a:lnTo>
                      <a:pt x="2" y="202"/>
                    </a:lnTo>
                    <a:lnTo>
                      <a:pt x="36" y="18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5802775" y="1785750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0"/>
                    </a:moveTo>
                    <a:lnTo>
                      <a:pt x="0" y="112"/>
                    </a:lnTo>
                    <a:lnTo>
                      <a:pt x="2" y="206"/>
                    </a:lnTo>
                    <a:lnTo>
                      <a:pt x="119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5801925" y="1788525"/>
                <a:ext cx="900" cy="2900"/>
              </a:xfrm>
              <a:custGeom>
                <a:rect b="b" l="l" r="r" t="t"/>
                <a:pathLst>
                  <a:path extrusionOk="0" h="116" w="36">
                    <a:moveTo>
                      <a:pt x="34" y="1"/>
                    </a:moveTo>
                    <a:lnTo>
                      <a:pt x="1" y="20"/>
                    </a:lnTo>
                    <a:lnTo>
                      <a:pt x="1" y="115"/>
                    </a:lnTo>
                    <a:lnTo>
                      <a:pt x="36" y="95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5795775" y="1791400"/>
                <a:ext cx="6225" cy="8100"/>
              </a:xfrm>
              <a:custGeom>
                <a:rect b="b" l="l" r="r" t="t"/>
                <a:pathLst>
                  <a:path extrusionOk="0" h="324" w="249">
                    <a:moveTo>
                      <a:pt x="247" y="0"/>
                    </a:moveTo>
                    <a:lnTo>
                      <a:pt x="144" y="60"/>
                    </a:lnTo>
                    <a:lnTo>
                      <a:pt x="0" y="324"/>
                    </a:lnTo>
                    <a:lnTo>
                      <a:pt x="248" y="182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5799350" y="1789000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4" y="1"/>
                    </a:moveTo>
                    <a:lnTo>
                      <a:pt x="76" y="17"/>
                    </a:lnTo>
                    <a:lnTo>
                      <a:pt x="1" y="156"/>
                    </a:lnTo>
                    <a:lnTo>
                      <a:pt x="104" y="96"/>
                    </a:ln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5792875" y="1777225"/>
                <a:ext cx="41525" cy="25000"/>
              </a:xfrm>
              <a:custGeom>
                <a:rect b="b" l="l" r="r" t="t"/>
                <a:pathLst>
                  <a:path extrusionOk="0" h="1000" w="1661">
                    <a:moveTo>
                      <a:pt x="1661" y="0"/>
                    </a:moveTo>
                    <a:lnTo>
                      <a:pt x="1413" y="143"/>
                    </a:lnTo>
                    <a:lnTo>
                      <a:pt x="1381" y="161"/>
                    </a:lnTo>
                    <a:lnTo>
                      <a:pt x="1342" y="183"/>
                    </a:lnTo>
                    <a:lnTo>
                      <a:pt x="1297" y="209"/>
                    </a:lnTo>
                    <a:lnTo>
                      <a:pt x="1263" y="228"/>
                    </a:lnTo>
                    <a:lnTo>
                      <a:pt x="956" y="406"/>
                    </a:lnTo>
                    <a:lnTo>
                      <a:pt x="926" y="424"/>
                    </a:lnTo>
                    <a:lnTo>
                      <a:pt x="885" y="447"/>
                    </a:lnTo>
                    <a:lnTo>
                      <a:pt x="847" y="469"/>
                    </a:lnTo>
                    <a:lnTo>
                      <a:pt x="841" y="473"/>
                    </a:lnTo>
                    <a:lnTo>
                      <a:pt x="814" y="489"/>
                    </a:lnTo>
                    <a:lnTo>
                      <a:pt x="512" y="663"/>
                    </a:lnTo>
                    <a:lnTo>
                      <a:pt x="482" y="681"/>
                    </a:lnTo>
                    <a:lnTo>
                      <a:pt x="443" y="704"/>
                    </a:lnTo>
                    <a:lnTo>
                      <a:pt x="398" y="728"/>
                    </a:lnTo>
                    <a:lnTo>
                      <a:pt x="364" y="749"/>
                    </a:lnTo>
                    <a:lnTo>
                      <a:pt x="116" y="891"/>
                    </a:lnTo>
                    <a:lnTo>
                      <a:pt x="86" y="910"/>
                    </a:lnTo>
                    <a:lnTo>
                      <a:pt x="45" y="931"/>
                    </a:lnTo>
                    <a:lnTo>
                      <a:pt x="0" y="957"/>
                    </a:lnTo>
                    <a:lnTo>
                      <a:pt x="2" y="1000"/>
                    </a:lnTo>
                    <a:lnTo>
                      <a:pt x="13" y="992"/>
                    </a:lnTo>
                    <a:lnTo>
                      <a:pt x="53" y="969"/>
                    </a:lnTo>
                    <a:lnTo>
                      <a:pt x="84" y="952"/>
                    </a:lnTo>
                    <a:lnTo>
                      <a:pt x="364" y="789"/>
                    </a:lnTo>
                    <a:lnTo>
                      <a:pt x="398" y="770"/>
                    </a:lnTo>
                    <a:lnTo>
                      <a:pt x="409" y="763"/>
                    </a:lnTo>
                    <a:lnTo>
                      <a:pt x="450" y="740"/>
                    </a:lnTo>
                    <a:lnTo>
                      <a:pt x="480" y="723"/>
                    </a:lnTo>
                    <a:lnTo>
                      <a:pt x="814" y="530"/>
                    </a:lnTo>
                    <a:lnTo>
                      <a:pt x="853" y="508"/>
                    </a:lnTo>
                    <a:lnTo>
                      <a:pt x="892" y="485"/>
                    </a:lnTo>
                    <a:lnTo>
                      <a:pt x="924" y="467"/>
                    </a:lnTo>
                    <a:lnTo>
                      <a:pt x="1263" y="270"/>
                    </a:lnTo>
                    <a:lnTo>
                      <a:pt x="1308" y="244"/>
                    </a:lnTo>
                    <a:lnTo>
                      <a:pt x="1349" y="221"/>
                    </a:lnTo>
                    <a:lnTo>
                      <a:pt x="1379" y="203"/>
                    </a:lnTo>
                    <a:lnTo>
                      <a:pt x="1661" y="41"/>
                    </a:lnTo>
                    <a:lnTo>
                      <a:pt x="16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5792875" y="1793900"/>
                <a:ext cx="4725" cy="8325"/>
              </a:xfrm>
              <a:custGeom>
                <a:rect b="b" l="l" r="r" t="t"/>
                <a:pathLst>
                  <a:path extrusionOk="0" h="333" w="189">
                    <a:moveTo>
                      <a:pt x="189" y="0"/>
                    </a:moveTo>
                    <a:lnTo>
                      <a:pt x="118" y="41"/>
                    </a:lnTo>
                    <a:lnTo>
                      <a:pt x="0" y="257"/>
                    </a:lnTo>
                    <a:lnTo>
                      <a:pt x="1" y="290"/>
                    </a:lnTo>
                    <a:lnTo>
                      <a:pt x="45" y="264"/>
                    </a:lnTo>
                    <a:lnTo>
                      <a:pt x="189" y="0"/>
                    </a:lnTo>
                    <a:close/>
                    <a:moveTo>
                      <a:pt x="1" y="290"/>
                    </a:moveTo>
                    <a:lnTo>
                      <a:pt x="0" y="290"/>
                    </a:lnTo>
                    <a:lnTo>
                      <a:pt x="2" y="333"/>
                    </a:lnTo>
                    <a:lnTo>
                      <a:pt x="1" y="29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5797575" y="1789850"/>
                <a:ext cx="2925" cy="4075"/>
              </a:xfrm>
              <a:custGeom>
                <a:rect b="b" l="l" r="r" t="t"/>
                <a:pathLst>
                  <a:path extrusionOk="0" h="163" w="117">
                    <a:moveTo>
                      <a:pt x="117" y="0"/>
                    </a:moveTo>
                    <a:lnTo>
                      <a:pt x="76" y="23"/>
                    </a:lnTo>
                    <a:lnTo>
                      <a:pt x="1" y="162"/>
                    </a:lnTo>
                    <a:lnTo>
                      <a:pt x="42" y="13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5798600" y="1789400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18"/>
                    </a:lnTo>
                    <a:lnTo>
                      <a:pt x="1" y="157"/>
                    </a:lnTo>
                    <a:lnTo>
                      <a:pt x="31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5794000" y="1793325"/>
                <a:ext cx="4625" cy="7200"/>
              </a:xfrm>
              <a:custGeom>
                <a:rect b="b" l="l" r="r" t="t"/>
                <a:pathLst>
                  <a:path extrusionOk="0" h="288" w="185">
                    <a:moveTo>
                      <a:pt x="185" y="0"/>
                    </a:moveTo>
                    <a:lnTo>
                      <a:pt x="144" y="23"/>
                    </a:lnTo>
                    <a:lnTo>
                      <a:pt x="0" y="287"/>
                    </a:lnTo>
                    <a:lnTo>
                      <a:pt x="41" y="266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5795800" y="1790425"/>
                <a:ext cx="3700" cy="4525"/>
              </a:xfrm>
              <a:custGeom>
                <a:rect b="b" l="l" r="r" t="t"/>
                <a:pathLst>
                  <a:path extrusionOk="0" h="181" w="148">
                    <a:moveTo>
                      <a:pt x="147" y="0"/>
                    </a:moveTo>
                    <a:lnTo>
                      <a:pt x="76" y="42"/>
                    </a:lnTo>
                    <a:lnTo>
                      <a:pt x="1" y="180"/>
                    </a:lnTo>
                    <a:lnTo>
                      <a:pt x="1" y="180"/>
                    </a:lnTo>
                    <a:lnTo>
                      <a:pt x="72" y="139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5792875" y="1794925"/>
                <a:ext cx="2950" cy="5425"/>
              </a:xfrm>
              <a:custGeom>
                <a:rect b="b" l="l" r="r" t="t"/>
                <a:pathLst>
                  <a:path extrusionOk="0" h="217" w="118">
                    <a:moveTo>
                      <a:pt x="118" y="0"/>
                    </a:moveTo>
                    <a:lnTo>
                      <a:pt x="0" y="68"/>
                    </a:lnTo>
                    <a:lnTo>
                      <a:pt x="0" y="216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5792875" y="1791475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0"/>
                    </a:moveTo>
                    <a:lnTo>
                      <a:pt x="0" y="112"/>
                    </a:lnTo>
                    <a:lnTo>
                      <a:pt x="0" y="206"/>
                    </a:lnTo>
                    <a:lnTo>
                      <a:pt x="118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5805675" y="1784900"/>
                <a:ext cx="7550" cy="8925"/>
              </a:xfrm>
              <a:custGeom>
                <a:rect b="b" l="l" r="r" t="t"/>
                <a:pathLst>
                  <a:path extrusionOk="0" h="357" w="302">
                    <a:moveTo>
                      <a:pt x="302" y="1"/>
                    </a:moveTo>
                    <a:lnTo>
                      <a:pt x="144" y="91"/>
                    </a:lnTo>
                    <a:lnTo>
                      <a:pt x="0" y="356"/>
                    </a:lnTo>
                    <a:lnTo>
                      <a:pt x="302" y="182"/>
                    </a:lnTo>
                    <a:lnTo>
                      <a:pt x="30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5825275" y="1776200"/>
                <a:ext cx="2975" cy="5400"/>
              </a:xfrm>
              <a:custGeom>
                <a:rect b="b" l="l" r="r" t="t"/>
                <a:pathLst>
                  <a:path extrusionOk="0" h="216" w="119">
                    <a:moveTo>
                      <a:pt x="118" y="1"/>
                    </a:moveTo>
                    <a:lnTo>
                      <a:pt x="1" y="69"/>
                    </a:lnTo>
                    <a:lnTo>
                      <a:pt x="2" y="215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38"/>
              <p:cNvSpPr/>
              <p:nvPr/>
            </p:nvSpPr>
            <p:spPr>
              <a:xfrm>
                <a:off x="5795000" y="1792875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5" y="1"/>
                    </a:moveTo>
                    <a:lnTo>
                      <a:pt x="145" y="18"/>
                    </a:lnTo>
                    <a:lnTo>
                      <a:pt x="1" y="284"/>
                    </a:lnTo>
                    <a:lnTo>
                      <a:pt x="1" y="284"/>
                    </a:lnTo>
                    <a:lnTo>
                      <a:pt x="31" y="265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5799500" y="1776800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4" y="0"/>
                    </a:moveTo>
                    <a:lnTo>
                      <a:pt x="76" y="16"/>
                    </a:lnTo>
                    <a:lnTo>
                      <a:pt x="1" y="155"/>
                    </a:lnTo>
                    <a:lnTo>
                      <a:pt x="104" y="96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5805825" y="1772700"/>
                <a:ext cx="7550" cy="8900"/>
              </a:xfrm>
              <a:custGeom>
                <a:rect b="b" l="l" r="r" t="t"/>
                <a:pathLst>
                  <a:path extrusionOk="0" h="356" w="302">
                    <a:moveTo>
                      <a:pt x="300" y="0"/>
                    </a:moveTo>
                    <a:lnTo>
                      <a:pt x="144" y="90"/>
                    </a:lnTo>
                    <a:lnTo>
                      <a:pt x="0" y="355"/>
                    </a:lnTo>
                    <a:lnTo>
                      <a:pt x="302" y="181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5824600" y="1765700"/>
                <a:ext cx="850" cy="5025"/>
              </a:xfrm>
              <a:custGeom>
                <a:rect b="b" l="l" r="r" t="t"/>
                <a:pathLst>
                  <a:path extrusionOk="0" h="201" w="34">
                    <a:moveTo>
                      <a:pt x="34" y="0"/>
                    </a:moveTo>
                    <a:lnTo>
                      <a:pt x="0" y="19"/>
                    </a:lnTo>
                    <a:lnTo>
                      <a:pt x="0" y="200"/>
                    </a:lnTo>
                    <a:lnTo>
                      <a:pt x="34" y="182"/>
                    </a:lnTo>
                    <a:lnTo>
                      <a:pt x="34" y="148"/>
                    </a:lnTo>
                    <a:lnTo>
                      <a:pt x="34" y="147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5825425" y="1769350"/>
                <a:ext cx="50" cy="900"/>
              </a:xfrm>
              <a:custGeom>
                <a:rect b="b" l="l" r="r" t="t"/>
                <a:pathLst>
                  <a:path extrusionOk="0" h="36" w="2">
                    <a:moveTo>
                      <a:pt x="1" y="1"/>
                    </a:moveTo>
                    <a:lnTo>
                      <a:pt x="1" y="2"/>
                    </a:lnTo>
                    <a:lnTo>
                      <a:pt x="1" y="36"/>
                    </a:lnTo>
                    <a:lnTo>
                      <a:pt x="2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5808650" y="1771450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20"/>
                    </a:lnTo>
                    <a:lnTo>
                      <a:pt x="0" y="157"/>
                    </a:lnTo>
                    <a:lnTo>
                      <a:pt x="31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5830150" y="1758950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1"/>
                    </a:moveTo>
                    <a:lnTo>
                      <a:pt x="75" y="22"/>
                    </a:lnTo>
                    <a:lnTo>
                      <a:pt x="0" y="162"/>
                    </a:lnTo>
                    <a:lnTo>
                      <a:pt x="39" y="13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5828375" y="1759500"/>
                <a:ext cx="3675" cy="4525"/>
              </a:xfrm>
              <a:custGeom>
                <a:rect b="b" l="l" r="r" t="t"/>
                <a:pathLst>
                  <a:path extrusionOk="0" h="181" w="147">
                    <a:moveTo>
                      <a:pt x="146" y="0"/>
                    </a:moveTo>
                    <a:lnTo>
                      <a:pt x="75" y="42"/>
                    </a:lnTo>
                    <a:lnTo>
                      <a:pt x="0" y="180"/>
                    </a:lnTo>
                    <a:lnTo>
                      <a:pt x="71" y="140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5831125" y="1758475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20"/>
                    </a:lnTo>
                    <a:lnTo>
                      <a:pt x="0" y="157"/>
                    </a:lnTo>
                    <a:lnTo>
                      <a:pt x="31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5831875" y="1758075"/>
                <a:ext cx="2650" cy="3900"/>
              </a:xfrm>
              <a:custGeom>
                <a:rect b="b" l="l" r="r" t="t"/>
                <a:pathLst>
                  <a:path extrusionOk="0" h="156" w="106">
                    <a:moveTo>
                      <a:pt x="105" y="1"/>
                    </a:moveTo>
                    <a:lnTo>
                      <a:pt x="76" y="17"/>
                    </a:lnTo>
                    <a:lnTo>
                      <a:pt x="1" y="156"/>
                    </a:lnTo>
                    <a:lnTo>
                      <a:pt x="105" y="9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5827525" y="1761950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5" y="1"/>
                    </a:moveTo>
                    <a:lnTo>
                      <a:pt x="144" y="18"/>
                    </a:lnTo>
                    <a:lnTo>
                      <a:pt x="1" y="284"/>
                    </a:lnTo>
                    <a:lnTo>
                      <a:pt x="31" y="265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38"/>
              <p:cNvSpPr/>
              <p:nvPr/>
            </p:nvSpPr>
            <p:spPr>
              <a:xfrm>
                <a:off x="5825425" y="1762975"/>
                <a:ext cx="4750" cy="7275"/>
              </a:xfrm>
              <a:custGeom>
                <a:rect b="b" l="l" r="r" t="t"/>
                <a:pathLst>
                  <a:path extrusionOk="0" h="291" w="190">
                    <a:moveTo>
                      <a:pt x="189" y="1"/>
                    </a:moveTo>
                    <a:lnTo>
                      <a:pt x="118" y="41"/>
                    </a:lnTo>
                    <a:lnTo>
                      <a:pt x="1" y="256"/>
                    </a:lnTo>
                    <a:lnTo>
                      <a:pt x="2" y="291"/>
                    </a:lnTo>
                    <a:lnTo>
                      <a:pt x="46" y="26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5825425" y="1764000"/>
                <a:ext cx="2950" cy="5375"/>
              </a:xfrm>
              <a:custGeom>
                <a:rect b="b" l="l" r="r" t="t"/>
                <a:pathLst>
                  <a:path extrusionOk="0" h="215" w="118">
                    <a:moveTo>
                      <a:pt x="118" y="0"/>
                    </a:moveTo>
                    <a:lnTo>
                      <a:pt x="1" y="68"/>
                    </a:lnTo>
                    <a:lnTo>
                      <a:pt x="1" y="215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38"/>
              <p:cNvSpPr/>
              <p:nvPr/>
            </p:nvSpPr>
            <p:spPr>
              <a:xfrm>
                <a:off x="5825425" y="1760550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0"/>
                    </a:moveTo>
                    <a:lnTo>
                      <a:pt x="1" y="111"/>
                    </a:lnTo>
                    <a:lnTo>
                      <a:pt x="1" y="206"/>
                    </a:lnTo>
                    <a:lnTo>
                      <a:pt x="118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8"/>
              <p:cNvSpPr/>
              <p:nvPr/>
            </p:nvSpPr>
            <p:spPr>
              <a:xfrm>
                <a:off x="5824600" y="1763300"/>
                <a:ext cx="850" cy="2900"/>
              </a:xfrm>
              <a:custGeom>
                <a:rect b="b" l="l" r="r" t="t"/>
                <a:pathLst>
                  <a:path extrusionOk="0" h="116" w="34">
                    <a:moveTo>
                      <a:pt x="34" y="1"/>
                    </a:moveTo>
                    <a:lnTo>
                      <a:pt x="0" y="21"/>
                    </a:lnTo>
                    <a:lnTo>
                      <a:pt x="0" y="115"/>
                    </a:lnTo>
                    <a:lnTo>
                      <a:pt x="34" y="96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8"/>
              <p:cNvSpPr/>
              <p:nvPr/>
            </p:nvSpPr>
            <p:spPr>
              <a:xfrm>
                <a:off x="5816900" y="1766175"/>
                <a:ext cx="7725" cy="9000"/>
              </a:xfrm>
              <a:custGeom>
                <a:rect b="b" l="l" r="r" t="t"/>
                <a:pathLst>
                  <a:path extrusionOk="0" h="360" w="309">
                    <a:moveTo>
                      <a:pt x="308" y="0"/>
                    </a:moveTo>
                    <a:lnTo>
                      <a:pt x="144" y="94"/>
                    </a:lnTo>
                    <a:lnTo>
                      <a:pt x="1" y="360"/>
                    </a:lnTo>
                    <a:lnTo>
                      <a:pt x="308" y="181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5820500" y="1763800"/>
                <a:ext cx="4125" cy="4750"/>
              </a:xfrm>
              <a:custGeom>
                <a:rect b="b" l="l" r="r" t="t"/>
                <a:pathLst>
                  <a:path extrusionOk="0" h="190" w="165">
                    <a:moveTo>
                      <a:pt x="164" y="1"/>
                    </a:moveTo>
                    <a:lnTo>
                      <a:pt x="76" y="52"/>
                    </a:lnTo>
                    <a:lnTo>
                      <a:pt x="0" y="189"/>
                    </a:lnTo>
                    <a:lnTo>
                      <a:pt x="0" y="189"/>
                    </a:lnTo>
                    <a:lnTo>
                      <a:pt x="164" y="95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8"/>
              <p:cNvSpPr/>
              <p:nvPr/>
            </p:nvSpPr>
            <p:spPr>
              <a:xfrm>
                <a:off x="5816150" y="1768525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4" y="0"/>
                    </a:moveTo>
                    <a:lnTo>
                      <a:pt x="144" y="19"/>
                    </a:lnTo>
                    <a:lnTo>
                      <a:pt x="0" y="283"/>
                    </a:lnTo>
                    <a:lnTo>
                      <a:pt x="31" y="266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8"/>
              <p:cNvSpPr/>
              <p:nvPr/>
            </p:nvSpPr>
            <p:spPr>
              <a:xfrm>
                <a:off x="5818725" y="1765525"/>
                <a:ext cx="2925" cy="4075"/>
              </a:xfrm>
              <a:custGeom>
                <a:rect b="b" l="l" r="r" t="t"/>
                <a:pathLst>
                  <a:path extrusionOk="0" h="163" w="117">
                    <a:moveTo>
                      <a:pt x="116" y="0"/>
                    </a:moveTo>
                    <a:lnTo>
                      <a:pt x="76" y="23"/>
                    </a:lnTo>
                    <a:lnTo>
                      <a:pt x="0" y="162"/>
                    </a:lnTo>
                    <a:lnTo>
                      <a:pt x="41" y="139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38"/>
              <p:cNvSpPr/>
              <p:nvPr/>
            </p:nvSpPr>
            <p:spPr>
              <a:xfrm>
                <a:off x="5819725" y="1765075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7" y="1"/>
                    </a:moveTo>
                    <a:lnTo>
                      <a:pt x="76" y="18"/>
                    </a:lnTo>
                    <a:lnTo>
                      <a:pt x="1" y="157"/>
                    </a:lnTo>
                    <a:lnTo>
                      <a:pt x="1" y="157"/>
                    </a:lnTo>
                    <a:lnTo>
                      <a:pt x="31" y="138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38"/>
              <p:cNvSpPr/>
              <p:nvPr/>
            </p:nvSpPr>
            <p:spPr>
              <a:xfrm>
                <a:off x="5814200" y="1767100"/>
                <a:ext cx="4650" cy="5100"/>
              </a:xfrm>
              <a:custGeom>
                <a:rect b="b" l="l" r="r" t="t"/>
                <a:pathLst>
                  <a:path extrusionOk="0" h="204" w="186">
                    <a:moveTo>
                      <a:pt x="186" y="1"/>
                    </a:moveTo>
                    <a:lnTo>
                      <a:pt x="0" y="108"/>
                    </a:lnTo>
                    <a:lnTo>
                      <a:pt x="0" y="204"/>
                    </a:lnTo>
                    <a:lnTo>
                      <a:pt x="110" y="14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38"/>
              <p:cNvSpPr/>
              <p:nvPr/>
            </p:nvSpPr>
            <p:spPr>
              <a:xfrm>
                <a:off x="5814200" y="1769575"/>
                <a:ext cx="4550" cy="7175"/>
              </a:xfrm>
              <a:custGeom>
                <a:rect b="b" l="l" r="r" t="t"/>
                <a:pathLst>
                  <a:path extrusionOk="0" h="287" w="182">
                    <a:moveTo>
                      <a:pt x="181" y="0"/>
                    </a:moveTo>
                    <a:lnTo>
                      <a:pt x="110" y="41"/>
                    </a:lnTo>
                    <a:lnTo>
                      <a:pt x="0" y="246"/>
                    </a:lnTo>
                    <a:lnTo>
                      <a:pt x="0" y="286"/>
                    </a:lnTo>
                    <a:lnTo>
                      <a:pt x="38" y="26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8"/>
              <p:cNvSpPr/>
              <p:nvPr/>
            </p:nvSpPr>
            <p:spPr>
              <a:xfrm>
                <a:off x="5815125" y="1769000"/>
                <a:ext cx="4625" cy="7200"/>
              </a:xfrm>
              <a:custGeom>
                <a:rect b="b" l="l" r="r" t="t"/>
                <a:pathLst>
                  <a:path extrusionOk="0" h="288" w="185">
                    <a:moveTo>
                      <a:pt x="185" y="0"/>
                    </a:moveTo>
                    <a:lnTo>
                      <a:pt x="144" y="23"/>
                    </a:lnTo>
                    <a:lnTo>
                      <a:pt x="1" y="287"/>
                    </a:lnTo>
                    <a:lnTo>
                      <a:pt x="41" y="264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8"/>
              <p:cNvSpPr/>
              <p:nvPr/>
            </p:nvSpPr>
            <p:spPr>
              <a:xfrm>
                <a:off x="5814050" y="1775700"/>
                <a:ext cx="175" cy="1150"/>
              </a:xfrm>
              <a:custGeom>
                <a:rect b="b" l="l" r="r" t="t"/>
                <a:pathLst>
                  <a:path extrusionOk="0" h="46" w="7">
                    <a:moveTo>
                      <a:pt x="6" y="1"/>
                    </a:moveTo>
                    <a:lnTo>
                      <a:pt x="0" y="12"/>
                    </a:lnTo>
                    <a:lnTo>
                      <a:pt x="0" y="45"/>
                    </a:lnTo>
                    <a:lnTo>
                      <a:pt x="6" y="41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8"/>
              <p:cNvSpPr/>
              <p:nvPr/>
            </p:nvSpPr>
            <p:spPr>
              <a:xfrm>
                <a:off x="5816950" y="1766100"/>
                <a:ext cx="3675" cy="4525"/>
              </a:xfrm>
              <a:custGeom>
                <a:rect b="b" l="l" r="r" t="t"/>
                <a:pathLst>
                  <a:path extrusionOk="0" h="181" w="147">
                    <a:moveTo>
                      <a:pt x="147" y="0"/>
                    </a:moveTo>
                    <a:lnTo>
                      <a:pt x="76" y="41"/>
                    </a:lnTo>
                    <a:lnTo>
                      <a:pt x="0" y="180"/>
                    </a:lnTo>
                    <a:lnTo>
                      <a:pt x="71" y="139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8"/>
              <p:cNvSpPr/>
              <p:nvPr/>
            </p:nvSpPr>
            <p:spPr>
              <a:xfrm>
                <a:off x="5814200" y="1770600"/>
                <a:ext cx="2775" cy="5125"/>
              </a:xfrm>
              <a:custGeom>
                <a:rect b="b" l="l" r="r" t="t"/>
                <a:pathLst>
                  <a:path extrusionOk="0" h="205" w="111">
                    <a:moveTo>
                      <a:pt x="110" y="0"/>
                    </a:moveTo>
                    <a:lnTo>
                      <a:pt x="0" y="64"/>
                    </a:lnTo>
                    <a:lnTo>
                      <a:pt x="0" y="205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5813325" y="1772175"/>
                <a:ext cx="900" cy="5075"/>
              </a:xfrm>
              <a:custGeom>
                <a:rect b="b" l="l" r="r" t="t"/>
                <a:pathLst>
                  <a:path extrusionOk="0" h="203" w="36">
                    <a:moveTo>
                      <a:pt x="35" y="1"/>
                    </a:moveTo>
                    <a:lnTo>
                      <a:pt x="0" y="21"/>
                    </a:lnTo>
                    <a:lnTo>
                      <a:pt x="2" y="202"/>
                    </a:lnTo>
                    <a:lnTo>
                      <a:pt x="29" y="186"/>
                    </a:lnTo>
                    <a:lnTo>
                      <a:pt x="29" y="153"/>
                    </a:lnTo>
                    <a:lnTo>
                      <a:pt x="35" y="142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8"/>
              <p:cNvSpPr/>
              <p:nvPr/>
            </p:nvSpPr>
            <p:spPr>
              <a:xfrm>
                <a:off x="5813325" y="1769800"/>
                <a:ext cx="900" cy="2925"/>
              </a:xfrm>
              <a:custGeom>
                <a:rect b="b" l="l" r="r" t="t"/>
                <a:pathLst>
                  <a:path extrusionOk="0" h="117" w="36">
                    <a:moveTo>
                      <a:pt x="35" y="0"/>
                    </a:moveTo>
                    <a:lnTo>
                      <a:pt x="0" y="20"/>
                    </a:lnTo>
                    <a:lnTo>
                      <a:pt x="0" y="116"/>
                    </a:lnTo>
                    <a:lnTo>
                      <a:pt x="35" y="96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8"/>
              <p:cNvSpPr/>
              <p:nvPr/>
            </p:nvSpPr>
            <p:spPr>
              <a:xfrm>
                <a:off x="5809400" y="1770300"/>
                <a:ext cx="3950" cy="4675"/>
              </a:xfrm>
              <a:custGeom>
                <a:rect b="b" l="l" r="r" t="t"/>
                <a:pathLst>
                  <a:path extrusionOk="0" h="187" w="158">
                    <a:moveTo>
                      <a:pt x="157" y="0"/>
                    </a:moveTo>
                    <a:lnTo>
                      <a:pt x="76" y="47"/>
                    </a:lnTo>
                    <a:lnTo>
                      <a:pt x="1" y="186"/>
                    </a:lnTo>
                    <a:lnTo>
                      <a:pt x="157" y="96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5804050" y="1775375"/>
                <a:ext cx="4625" cy="7250"/>
              </a:xfrm>
              <a:custGeom>
                <a:rect b="b" l="l" r="r" t="t"/>
                <a:pathLst>
                  <a:path extrusionOk="0" h="290" w="185">
                    <a:moveTo>
                      <a:pt x="184" y="0"/>
                    </a:moveTo>
                    <a:lnTo>
                      <a:pt x="144" y="24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41" y="266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5805050" y="1774950"/>
                <a:ext cx="4375" cy="7075"/>
              </a:xfrm>
              <a:custGeom>
                <a:rect b="b" l="l" r="r" t="t"/>
                <a:pathLst>
                  <a:path extrusionOk="0" h="283" w="175">
                    <a:moveTo>
                      <a:pt x="175" y="0"/>
                    </a:moveTo>
                    <a:lnTo>
                      <a:pt x="144" y="17"/>
                    </a:lnTo>
                    <a:lnTo>
                      <a:pt x="1" y="283"/>
                    </a:lnTo>
                    <a:lnTo>
                      <a:pt x="31" y="265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5807625" y="1771925"/>
                <a:ext cx="2925" cy="4050"/>
              </a:xfrm>
              <a:custGeom>
                <a:rect b="b" l="l" r="r" t="t"/>
                <a:pathLst>
                  <a:path extrusionOk="0" h="162" w="117">
                    <a:moveTo>
                      <a:pt x="117" y="1"/>
                    </a:moveTo>
                    <a:lnTo>
                      <a:pt x="76" y="24"/>
                    </a:lnTo>
                    <a:lnTo>
                      <a:pt x="1" y="162"/>
                    </a:lnTo>
                    <a:lnTo>
                      <a:pt x="41" y="138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5802925" y="1773525"/>
                <a:ext cx="4825" cy="5175"/>
              </a:xfrm>
              <a:custGeom>
                <a:rect b="b" l="l" r="r" t="t"/>
                <a:pathLst>
                  <a:path extrusionOk="0" h="207" w="193">
                    <a:moveTo>
                      <a:pt x="193" y="1"/>
                    </a:moveTo>
                    <a:lnTo>
                      <a:pt x="0" y="112"/>
                    </a:lnTo>
                    <a:lnTo>
                      <a:pt x="0" y="206"/>
                    </a:lnTo>
                    <a:lnTo>
                      <a:pt x="119" y="138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5802950" y="1775950"/>
                <a:ext cx="4700" cy="7275"/>
              </a:xfrm>
              <a:custGeom>
                <a:rect b="b" l="l" r="r" t="t"/>
                <a:pathLst>
                  <a:path extrusionOk="0" h="291" w="188">
                    <a:moveTo>
                      <a:pt x="188" y="1"/>
                    </a:moveTo>
                    <a:lnTo>
                      <a:pt x="118" y="41"/>
                    </a:lnTo>
                    <a:lnTo>
                      <a:pt x="1" y="257"/>
                    </a:lnTo>
                    <a:lnTo>
                      <a:pt x="1" y="291"/>
                    </a:lnTo>
                    <a:lnTo>
                      <a:pt x="44" y="266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8"/>
              <p:cNvSpPr/>
              <p:nvPr/>
            </p:nvSpPr>
            <p:spPr>
              <a:xfrm>
                <a:off x="5805875" y="1772500"/>
                <a:ext cx="3650" cy="4500"/>
              </a:xfrm>
              <a:custGeom>
                <a:rect b="b" l="l" r="r" t="t"/>
                <a:pathLst>
                  <a:path extrusionOk="0" h="180" w="146">
                    <a:moveTo>
                      <a:pt x="146" y="1"/>
                    </a:moveTo>
                    <a:lnTo>
                      <a:pt x="75" y="42"/>
                    </a:lnTo>
                    <a:lnTo>
                      <a:pt x="1" y="179"/>
                    </a:lnTo>
                    <a:lnTo>
                      <a:pt x="1" y="179"/>
                    </a:lnTo>
                    <a:lnTo>
                      <a:pt x="71" y="139"/>
                    </a:lnTo>
                    <a:lnTo>
                      <a:pt x="14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8"/>
              <p:cNvSpPr/>
              <p:nvPr/>
            </p:nvSpPr>
            <p:spPr>
              <a:xfrm>
                <a:off x="5802925" y="1776975"/>
                <a:ext cx="2975" cy="5425"/>
              </a:xfrm>
              <a:custGeom>
                <a:rect b="b" l="l" r="r" t="t"/>
                <a:pathLst>
                  <a:path extrusionOk="0" h="217" w="119">
                    <a:moveTo>
                      <a:pt x="119" y="0"/>
                    </a:moveTo>
                    <a:lnTo>
                      <a:pt x="0" y="68"/>
                    </a:lnTo>
                    <a:lnTo>
                      <a:pt x="2" y="216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8"/>
              <p:cNvSpPr/>
              <p:nvPr/>
            </p:nvSpPr>
            <p:spPr>
              <a:xfrm>
                <a:off x="5802075" y="1778675"/>
                <a:ext cx="900" cy="5050"/>
              </a:xfrm>
              <a:custGeom>
                <a:rect b="b" l="l" r="r" t="t"/>
                <a:pathLst>
                  <a:path extrusionOk="0" h="202" w="36">
                    <a:moveTo>
                      <a:pt x="34" y="0"/>
                    </a:moveTo>
                    <a:lnTo>
                      <a:pt x="1" y="21"/>
                    </a:lnTo>
                    <a:lnTo>
                      <a:pt x="2" y="202"/>
                    </a:lnTo>
                    <a:lnTo>
                      <a:pt x="36" y="18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8"/>
              <p:cNvSpPr/>
              <p:nvPr/>
            </p:nvSpPr>
            <p:spPr>
              <a:xfrm>
                <a:off x="5802075" y="1776325"/>
                <a:ext cx="875" cy="2875"/>
              </a:xfrm>
              <a:custGeom>
                <a:rect b="b" l="l" r="r" t="t"/>
                <a:pathLst>
                  <a:path extrusionOk="0" h="115" w="35">
                    <a:moveTo>
                      <a:pt x="34" y="0"/>
                    </a:moveTo>
                    <a:lnTo>
                      <a:pt x="1" y="19"/>
                    </a:lnTo>
                    <a:lnTo>
                      <a:pt x="1" y="115"/>
                    </a:lnTo>
                    <a:lnTo>
                      <a:pt x="34" y="9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8"/>
              <p:cNvSpPr/>
              <p:nvPr/>
            </p:nvSpPr>
            <p:spPr>
              <a:xfrm>
                <a:off x="5795925" y="1779175"/>
                <a:ext cx="6225" cy="8125"/>
              </a:xfrm>
              <a:custGeom>
                <a:rect b="b" l="l" r="r" t="t"/>
                <a:pathLst>
                  <a:path extrusionOk="0" h="325" w="249">
                    <a:moveTo>
                      <a:pt x="247" y="1"/>
                    </a:moveTo>
                    <a:lnTo>
                      <a:pt x="144" y="60"/>
                    </a:lnTo>
                    <a:lnTo>
                      <a:pt x="0" y="324"/>
                    </a:lnTo>
                    <a:lnTo>
                      <a:pt x="248" y="182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8"/>
              <p:cNvSpPr/>
              <p:nvPr/>
            </p:nvSpPr>
            <p:spPr>
              <a:xfrm>
                <a:off x="5795150" y="1780675"/>
                <a:ext cx="4375" cy="7075"/>
              </a:xfrm>
              <a:custGeom>
                <a:rect b="b" l="l" r="r" t="t"/>
                <a:pathLst>
                  <a:path extrusionOk="0" h="283" w="175">
                    <a:moveTo>
                      <a:pt x="175" y="0"/>
                    </a:moveTo>
                    <a:lnTo>
                      <a:pt x="144" y="18"/>
                    </a:lnTo>
                    <a:lnTo>
                      <a:pt x="1" y="283"/>
                    </a:lnTo>
                    <a:lnTo>
                      <a:pt x="31" y="264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8"/>
              <p:cNvSpPr/>
              <p:nvPr/>
            </p:nvSpPr>
            <p:spPr>
              <a:xfrm>
                <a:off x="5797725" y="1777625"/>
                <a:ext cx="2925" cy="4075"/>
              </a:xfrm>
              <a:custGeom>
                <a:rect b="b" l="l" r="r" t="t"/>
                <a:pathLst>
                  <a:path extrusionOk="0" h="163" w="117">
                    <a:moveTo>
                      <a:pt x="117" y="0"/>
                    </a:moveTo>
                    <a:lnTo>
                      <a:pt x="76" y="24"/>
                    </a:lnTo>
                    <a:lnTo>
                      <a:pt x="1" y="163"/>
                    </a:lnTo>
                    <a:lnTo>
                      <a:pt x="41" y="14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5798750" y="1777175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1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31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5793050" y="1765000"/>
                <a:ext cx="41500" cy="24975"/>
              </a:xfrm>
              <a:custGeom>
                <a:rect b="b" l="l" r="r" t="t"/>
                <a:pathLst>
                  <a:path extrusionOk="0" h="999" w="1660">
                    <a:moveTo>
                      <a:pt x="1660" y="1"/>
                    </a:moveTo>
                    <a:lnTo>
                      <a:pt x="1410" y="143"/>
                    </a:lnTo>
                    <a:lnTo>
                      <a:pt x="1380" y="162"/>
                    </a:lnTo>
                    <a:lnTo>
                      <a:pt x="1341" y="185"/>
                    </a:lnTo>
                    <a:lnTo>
                      <a:pt x="1296" y="210"/>
                    </a:lnTo>
                    <a:lnTo>
                      <a:pt x="1262" y="228"/>
                    </a:lnTo>
                    <a:lnTo>
                      <a:pt x="955" y="407"/>
                    </a:lnTo>
                    <a:lnTo>
                      <a:pt x="924" y="424"/>
                    </a:lnTo>
                    <a:lnTo>
                      <a:pt x="884" y="447"/>
                    </a:lnTo>
                    <a:lnTo>
                      <a:pt x="846" y="469"/>
                    </a:lnTo>
                    <a:lnTo>
                      <a:pt x="840" y="473"/>
                    </a:lnTo>
                    <a:lnTo>
                      <a:pt x="813" y="489"/>
                    </a:lnTo>
                    <a:lnTo>
                      <a:pt x="511" y="663"/>
                    </a:lnTo>
                    <a:lnTo>
                      <a:pt x="481" y="681"/>
                    </a:lnTo>
                    <a:lnTo>
                      <a:pt x="440" y="704"/>
                    </a:lnTo>
                    <a:lnTo>
                      <a:pt x="397" y="729"/>
                    </a:lnTo>
                    <a:lnTo>
                      <a:pt x="363" y="749"/>
                    </a:lnTo>
                    <a:lnTo>
                      <a:pt x="115" y="891"/>
                    </a:lnTo>
                    <a:lnTo>
                      <a:pt x="85" y="910"/>
                    </a:lnTo>
                    <a:lnTo>
                      <a:pt x="44" y="933"/>
                    </a:lnTo>
                    <a:lnTo>
                      <a:pt x="1" y="958"/>
                    </a:lnTo>
                    <a:lnTo>
                      <a:pt x="1" y="998"/>
                    </a:lnTo>
                    <a:lnTo>
                      <a:pt x="12" y="993"/>
                    </a:lnTo>
                    <a:lnTo>
                      <a:pt x="51" y="969"/>
                    </a:lnTo>
                    <a:lnTo>
                      <a:pt x="83" y="952"/>
                    </a:lnTo>
                    <a:lnTo>
                      <a:pt x="363" y="790"/>
                    </a:lnTo>
                    <a:lnTo>
                      <a:pt x="397" y="771"/>
                    </a:lnTo>
                    <a:lnTo>
                      <a:pt x="408" y="764"/>
                    </a:lnTo>
                    <a:lnTo>
                      <a:pt x="447" y="740"/>
                    </a:lnTo>
                    <a:lnTo>
                      <a:pt x="479" y="723"/>
                    </a:lnTo>
                    <a:lnTo>
                      <a:pt x="813" y="530"/>
                    </a:lnTo>
                    <a:lnTo>
                      <a:pt x="852" y="507"/>
                    </a:lnTo>
                    <a:lnTo>
                      <a:pt x="891" y="485"/>
                    </a:lnTo>
                    <a:lnTo>
                      <a:pt x="923" y="466"/>
                    </a:lnTo>
                    <a:lnTo>
                      <a:pt x="1262" y="270"/>
                    </a:lnTo>
                    <a:lnTo>
                      <a:pt x="1307" y="244"/>
                    </a:lnTo>
                    <a:lnTo>
                      <a:pt x="1348" y="221"/>
                    </a:lnTo>
                    <a:lnTo>
                      <a:pt x="1378" y="204"/>
                    </a:lnTo>
                    <a:lnTo>
                      <a:pt x="1660" y="41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5793050" y="1781675"/>
                <a:ext cx="4700" cy="7275"/>
              </a:xfrm>
              <a:custGeom>
                <a:rect b="b" l="l" r="r" t="t"/>
                <a:pathLst>
                  <a:path extrusionOk="0" h="291" w="188">
                    <a:moveTo>
                      <a:pt x="188" y="1"/>
                    </a:moveTo>
                    <a:lnTo>
                      <a:pt x="117" y="41"/>
                    </a:lnTo>
                    <a:lnTo>
                      <a:pt x="1" y="257"/>
                    </a:lnTo>
                    <a:lnTo>
                      <a:pt x="1" y="291"/>
                    </a:lnTo>
                    <a:lnTo>
                      <a:pt x="44" y="266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5794150" y="1781100"/>
                <a:ext cx="4625" cy="7250"/>
              </a:xfrm>
              <a:custGeom>
                <a:rect b="b" l="l" r="r" t="t"/>
                <a:pathLst>
                  <a:path extrusionOk="0" h="290" w="185">
                    <a:moveTo>
                      <a:pt x="184" y="1"/>
                    </a:moveTo>
                    <a:lnTo>
                      <a:pt x="144" y="24"/>
                    </a:lnTo>
                    <a:lnTo>
                      <a:pt x="0" y="289"/>
                    </a:lnTo>
                    <a:lnTo>
                      <a:pt x="41" y="266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5795950" y="1778200"/>
                <a:ext cx="3700" cy="4525"/>
              </a:xfrm>
              <a:custGeom>
                <a:rect b="b" l="l" r="r" t="t"/>
                <a:pathLst>
                  <a:path extrusionOk="0" h="181" w="148">
                    <a:moveTo>
                      <a:pt x="147" y="1"/>
                    </a:moveTo>
                    <a:lnTo>
                      <a:pt x="76" y="43"/>
                    </a:lnTo>
                    <a:lnTo>
                      <a:pt x="1" y="180"/>
                    </a:lnTo>
                    <a:lnTo>
                      <a:pt x="72" y="140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8"/>
              <p:cNvSpPr/>
              <p:nvPr/>
            </p:nvSpPr>
            <p:spPr>
              <a:xfrm>
                <a:off x="5793025" y="1782700"/>
                <a:ext cx="2950" cy="5425"/>
              </a:xfrm>
              <a:custGeom>
                <a:rect b="b" l="l" r="r" t="t"/>
                <a:pathLst>
                  <a:path extrusionOk="0" h="217" w="118">
                    <a:moveTo>
                      <a:pt x="118" y="0"/>
                    </a:moveTo>
                    <a:lnTo>
                      <a:pt x="0" y="69"/>
                    </a:lnTo>
                    <a:lnTo>
                      <a:pt x="2" y="216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8"/>
              <p:cNvSpPr/>
              <p:nvPr/>
            </p:nvSpPr>
            <p:spPr>
              <a:xfrm>
                <a:off x="5793025" y="1779250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3" y="1"/>
                    </a:moveTo>
                    <a:lnTo>
                      <a:pt x="0" y="111"/>
                    </a:lnTo>
                    <a:lnTo>
                      <a:pt x="0" y="207"/>
                    </a:lnTo>
                    <a:lnTo>
                      <a:pt x="118" y="138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8"/>
              <p:cNvSpPr/>
              <p:nvPr/>
            </p:nvSpPr>
            <p:spPr>
              <a:xfrm>
                <a:off x="5826550" y="1762400"/>
                <a:ext cx="4600" cy="7225"/>
              </a:xfrm>
              <a:custGeom>
                <a:rect b="b" l="l" r="r" t="t"/>
                <a:pathLst>
                  <a:path extrusionOk="0" h="289" w="184">
                    <a:moveTo>
                      <a:pt x="183" y="0"/>
                    </a:moveTo>
                    <a:lnTo>
                      <a:pt x="144" y="24"/>
                    </a:lnTo>
                    <a:lnTo>
                      <a:pt x="1" y="289"/>
                    </a:lnTo>
                    <a:lnTo>
                      <a:pt x="1" y="289"/>
                    </a:lnTo>
                    <a:lnTo>
                      <a:pt x="40" y="26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8"/>
              <p:cNvSpPr/>
              <p:nvPr/>
            </p:nvSpPr>
            <p:spPr>
              <a:xfrm>
                <a:off x="5828300" y="1760450"/>
                <a:ext cx="6250" cy="8125"/>
              </a:xfrm>
              <a:custGeom>
                <a:rect b="b" l="l" r="r" t="t"/>
                <a:pathLst>
                  <a:path extrusionOk="0" h="325" w="250">
                    <a:moveTo>
                      <a:pt x="248" y="0"/>
                    </a:moveTo>
                    <a:lnTo>
                      <a:pt x="144" y="61"/>
                    </a:lnTo>
                    <a:lnTo>
                      <a:pt x="0" y="325"/>
                    </a:lnTo>
                    <a:lnTo>
                      <a:pt x="0" y="325"/>
                    </a:lnTo>
                    <a:lnTo>
                      <a:pt x="250" y="183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8"/>
              <p:cNvSpPr/>
              <p:nvPr/>
            </p:nvSpPr>
            <p:spPr>
              <a:xfrm>
                <a:off x="5831925" y="1745725"/>
                <a:ext cx="2625" cy="3900"/>
              </a:xfrm>
              <a:custGeom>
                <a:rect b="b" l="l" r="r" t="t"/>
                <a:pathLst>
                  <a:path extrusionOk="0" h="156" w="105">
                    <a:moveTo>
                      <a:pt x="103" y="0"/>
                    </a:moveTo>
                    <a:lnTo>
                      <a:pt x="76" y="18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105" y="9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8"/>
              <p:cNvSpPr/>
              <p:nvPr/>
            </p:nvSpPr>
            <p:spPr>
              <a:xfrm>
                <a:off x="5826550" y="1750025"/>
                <a:ext cx="4625" cy="7250"/>
              </a:xfrm>
              <a:custGeom>
                <a:rect b="b" l="l" r="r" t="t"/>
                <a:pathLst>
                  <a:path extrusionOk="0" h="290" w="185">
                    <a:moveTo>
                      <a:pt x="185" y="1"/>
                    </a:moveTo>
                    <a:lnTo>
                      <a:pt x="144" y="24"/>
                    </a:lnTo>
                    <a:lnTo>
                      <a:pt x="1" y="289"/>
                    </a:lnTo>
                    <a:lnTo>
                      <a:pt x="1" y="289"/>
                    </a:lnTo>
                    <a:lnTo>
                      <a:pt x="41" y="266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8"/>
              <p:cNvSpPr/>
              <p:nvPr/>
            </p:nvSpPr>
            <p:spPr>
              <a:xfrm>
                <a:off x="5830150" y="1746600"/>
                <a:ext cx="2925" cy="4050"/>
              </a:xfrm>
              <a:custGeom>
                <a:rect b="b" l="l" r="r" t="t"/>
                <a:pathLst>
                  <a:path extrusionOk="0" h="162" w="117">
                    <a:moveTo>
                      <a:pt x="116" y="0"/>
                    </a:moveTo>
                    <a:lnTo>
                      <a:pt x="75" y="23"/>
                    </a:lnTo>
                    <a:lnTo>
                      <a:pt x="0" y="161"/>
                    </a:lnTo>
                    <a:lnTo>
                      <a:pt x="41" y="13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5827575" y="1749600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4" y="0"/>
                    </a:moveTo>
                    <a:lnTo>
                      <a:pt x="144" y="18"/>
                    </a:lnTo>
                    <a:lnTo>
                      <a:pt x="0" y="283"/>
                    </a:lnTo>
                    <a:lnTo>
                      <a:pt x="31" y="264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8"/>
              <p:cNvSpPr/>
              <p:nvPr/>
            </p:nvSpPr>
            <p:spPr>
              <a:xfrm>
                <a:off x="5828325" y="1748125"/>
                <a:ext cx="6225" cy="8100"/>
              </a:xfrm>
              <a:custGeom>
                <a:rect b="b" l="l" r="r" t="t"/>
                <a:pathLst>
                  <a:path extrusionOk="0" h="324" w="249">
                    <a:moveTo>
                      <a:pt x="249" y="0"/>
                    </a:moveTo>
                    <a:lnTo>
                      <a:pt x="144" y="59"/>
                    </a:lnTo>
                    <a:lnTo>
                      <a:pt x="1" y="323"/>
                    </a:lnTo>
                    <a:lnTo>
                      <a:pt x="249" y="181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38"/>
              <p:cNvSpPr/>
              <p:nvPr/>
            </p:nvSpPr>
            <p:spPr>
              <a:xfrm>
                <a:off x="5831150" y="1746150"/>
                <a:ext cx="2675" cy="3900"/>
              </a:xfrm>
              <a:custGeom>
                <a:rect b="b" l="l" r="r" t="t"/>
                <a:pathLst>
                  <a:path extrusionOk="0" h="156" w="107">
                    <a:moveTo>
                      <a:pt x="107" y="1"/>
                    </a:moveTo>
                    <a:lnTo>
                      <a:pt x="76" y="18"/>
                    </a:lnTo>
                    <a:lnTo>
                      <a:pt x="1" y="156"/>
                    </a:lnTo>
                    <a:lnTo>
                      <a:pt x="31" y="138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38"/>
              <p:cNvSpPr/>
              <p:nvPr/>
            </p:nvSpPr>
            <p:spPr>
              <a:xfrm>
                <a:off x="5825425" y="1757000"/>
                <a:ext cx="50" cy="900"/>
              </a:xfrm>
              <a:custGeom>
                <a:rect b="b" l="l" r="r" t="t"/>
                <a:pathLst>
                  <a:path extrusionOk="0" h="36" w="2">
                    <a:moveTo>
                      <a:pt x="2" y="0"/>
                    </a:moveTo>
                    <a:lnTo>
                      <a:pt x="1" y="2"/>
                    </a:lnTo>
                    <a:lnTo>
                      <a:pt x="2" y="3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38"/>
              <p:cNvSpPr/>
              <p:nvPr/>
            </p:nvSpPr>
            <p:spPr>
              <a:xfrm>
                <a:off x="5825475" y="1751625"/>
                <a:ext cx="2900" cy="5400"/>
              </a:xfrm>
              <a:custGeom>
                <a:rect b="b" l="l" r="r" t="t"/>
                <a:pathLst>
                  <a:path extrusionOk="0" h="216" w="116">
                    <a:moveTo>
                      <a:pt x="116" y="1"/>
                    </a:moveTo>
                    <a:lnTo>
                      <a:pt x="0" y="69"/>
                    </a:lnTo>
                    <a:lnTo>
                      <a:pt x="0" y="215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38"/>
              <p:cNvSpPr/>
              <p:nvPr/>
            </p:nvSpPr>
            <p:spPr>
              <a:xfrm>
                <a:off x="5825475" y="1748175"/>
                <a:ext cx="4800" cy="5175"/>
              </a:xfrm>
              <a:custGeom>
                <a:rect b="b" l="l" r="r" t="t"/>
                <a:pathLst>
                  <a:path extrusionOk="0" h="207" w="192">
                    <a:moveTo>
                      <a:pt x="191" y="1"/>
                    </a:moveTo>
                    <a:lnTo>
                      <a:pt x="0" y="113"/>
                    </a:lnTo>
                    <a:lnTo>
                      <a:pt x="0" y="207"/>
                    </a:lnTo>
                    <a:lnTo>
                      <a:pt x="116" y="139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38"/>
              <p:cNvSpPr/>
              <p:nvPr/>
            </p:nvSpPr>
            <p:spPr>
              <a:xfrm>
                <a:off x="5825475" y="1750625"/>
                <a:ext cx="4700" cy="7275"/>
              </a:xfrm>
              <a:custGeom>
                <a:rect b="b" l="l" r="r" t="t"/>
                <a:pathLst>
                  <a:path extrusionOk="0" h="291" w="188">
                    <a:moveTo>
                      <a:pt x="187" y="0"/>
                    </a:moveTo>
                    <a:lnTo>
                      <a:pt x="116" y="41"/>
                    </a:lnTo>
                    <a:lnTo>
                      <a:pt x="0" y="255"/>
                    </a:lnTo>
                    <a:lnTo>
                      <a:pt x="0" y="290"/>
                    </a:lnTo>
                    <a:lnTo>
                      <a:pt x="44" y="265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38"/>
              <p:cNvSpPr/>
              <p:nvPr/>
            </p:nvSpPr>
            <p:spPr>
              <a:xfrm>
                <a:off x="5828375" y="1747175"/>
                <a:ext cx="3675" cy="4475"/>
              </a:xfrm>
              <a:custGeom>
                <a:rect b="b" l="l" r="r" t="t"/>
                <a:pathLst>
                  <a:path extrusionOk="0" h="179" w="147">
                    <a:moveTo>
                      <a:pt x="146" y="0"/>
                    </a:moveTo>
                    <a:lnTo>
                      <a:pt x="75" y="41"/>
                    </a:lnTo>
                    <a:lnTo>
                      <a:pt x="0" y="179"/>
                    </a:lnTo>
                    <a:lnTo>
                      <a:pt x="0" y="179"/>
                    </a:lnTo>
                    <a:lnTo>
                      <a:pt x="71" y="138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8"/>
              <p:cNvSpPr/>
              <p:nvPr/>
            </p:nvSpPr>
            <p:spPr>
              <a:xfrm>
                <a:off x="5824600" y="1753325"/>
                <a:ext cx="875" cy="5075"/>
              </a:xfrm>
              <a:custGeom>
                <a:rect b="b" l="l" r="r" t="t"/>
                <a:pathLst>
                  <a:path extrusionOk="0" h="203" w="35">
                    <a:moveTo>
                      <a:pt x="35" y="1"/>
                    </a:moveTo>
                    <a:lnTo>
                      <a:pt x="0" y="20"/>
                    </a:lnTo>
                    <a:lnTo>
                      <a:pt x="2" y="202"/>
                    </a:lnTo>
                    <a:lnTo>
                      <a:pt x="35" y="182"/>
                    </a:lnTo>
                    <a:lnTo>
                      <a:pt x="34" y="149"/>
                    </a:lnTo>
                    <a:lnTo>
                      <a:pt x="35" y="147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8"/>
              <p:cNvSpPr/>
              <p:nvPr/>
            </p:nvSpPr>
            <p:spPr>
              <a:xfrm>
                <a:off x="5824600" y="1750975"/>
                <a:ext cx="875" cy="2850"/>
              </a:xfrm>
              <a:custGeom>
                <a:rect b="b" l="l" r="r" t="t"/>
                <a:pathLst>
                  <a:path extrusionOk="0" h="114" w="35">
                    <a:moveTo>
                      <a:pt x="35" y="1"/>
                    </a:moveTo>
                    <a:lnTo>
                      <a:pt x="0" y="19"/>
                    </a:lnTo>
                    <a:lnTo>
                      <a:pt x="0" y="114"/>
                    </a:lnTo>
                    <a:lnTo>
                      <a:pt x="35" y="95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8"/>
              <p:cNvSpPr/>
              <p:nvPr/>
            </p:nvSpPr>
            <p:spPr>
              <a:xfrm>
                <a:off x="5816950" y="1753800"/>
                <a:ext cx="7700" cy="9025"/>
              </a:xfrm>
              <a:custGeom>
                <a:rect b="b" l="l" r="r" t="t"/>
                <a:pathLst>
                  <a:path extrusionOk="0" h="361" w="308">
                    <a:moveTo>
                      <a:pt x="306" y="1"/>
                    </a:moveTo>
                    <a:lnTo>
                      <a:pt x="144" y="95"/>
                    </a:lnTo>
                    <a:lnTo>
                      <a:pt x="0" y="360"/>
                    </a:lnTo>
                    <a:lnTo>
                      <a:pt x="308" y="183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38"/>
              <p:cNvSpPr/>
              <p:nvPr/>
            </p:nvSpPr>
            <p:spPr>
              <a:xfrm>
                <a:off x="5820525" y="1751450"/>
                <a:ext cx="4100" cy="4725"/>
              </a:xfrm>
              <a:custGeom>
                <a:rect b="b" l="l" r="r" t="t"/>
                <a:pathLst>
                  <a:path extrusionOk="0" h="189" w="164">
                    <a:moveTo>
                      <a:pt x="163" y="0"/>
                    </a:moveTo>
                    <a:lnTo>
                      <a:pt x="75" y="51"/>
                    </a:lnTo>
                    <a:lnTo>
                      <a:pt x="1" y="189"/>
                    </a:lnTo>
                    <a:lnTo>
                      <a:pt x="163" y="95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38"/>
              <p:cNvSpPr/>
              <p:nvPr/>
            </p:nvSpPr>
            <p:spPr>
              <a:xfrm>
                <a:off x="5816150" y="1756150"/>
                <a:ext cx="4400" cy="7100"/>
              </a:xfrm>
              <a:custGeom>
                <a:rect b="b" l="l" r="r" t="t"/>
                <a:pathLst>
                  <a:path extrusionOk="0" h="284" w="176">
                    <a:moveTo>
                      <a:pt x="176" y="1"/>
                    </a:moveTo>
                    <a:lnTo>
                      <a:pt x="144" y="20"/>
                    </a:lnTo>
                    <a:lnTo>
                      <a:pt x="0" y="284"/>
                    </a:lnTo>
                    <a:lnTo>
                      <a:pt x="32" y="266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38"/>
              <p:cNvSpPr/>
              <p:nvPr/>
            </p:nvSpPr>
            <p:spPr>
              <a:xfrm>
                <a:off x="5818750" y="1753150"/>
                <a:ext cx="2900" cy="4075"/>
              </a:xfrm>
              <a:custGeom>
                <a:rect b="b" l="l" r="r" t="t"/>
                <a:pathLst>
                  <a:path extrusionOk="0" h="163" w="116">
                    <a:moveTo>
                      <a:pt x="115" y="1"/>
                    </a:moveTo>
                    <a:lnTo>
                      <a:pt x="76" y="24"/>
                    </a:lnTo>
                    <a:lnTo>
                      <a:pt x="1" y="163"/>
                    </a:lnTo>
                    <a:lnTo>
                      <a:pt x="1" y="163"/>
                    </a:lnTo>
                    <a:lnTo>
                      <a:pt x="40" y="140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38"/>
              <p:cNvSpPr/>
              <p:nvPr/>
            </p:nvSpPr>
            <p:spPr>
              <a:xfrm>
                <a:off x="5819725" y="1752725"/>
                <a:ext cx="2675" cy="3925"/>
              </a:xfrm>
              <a:custGeom>
                <a:rect b="b" l="l" r="r" t="t"/>
                <a:pathLst>
                  <a:path extrusionOk="0" h="157" w="107">
                    <a:moveTo>
                      <a:pt x="107" y="0"/>
                    </a:moveTo>
                    <a:lnTo>
                      <a:pt x="76" y="18"/>
                    </a:lnTo>
                    <a:lnTo>
                      <a:pt x="1" y="157"/>
                    </a:lnTo>
                    <a:lnTo>
                      <a:pt x="33" y="13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8"/>
              <p:cNvSpPr/>
              <p:nvPr/>
            </p:nvSpPr>
            <p:spPr>
              <a:xfrm>
                <a:off x="5815175" y="1756625"/>
                <a:ext cx="4575" cy="7200"/>
              </a:xfrm>
              <a:custGeom>
                <a:rect b="b" l="l" r="r" t="t"/>
                <a:pathLst>
                  <a:path extrusionOk="0" h="288" w="183">
                    <a:moveTo>
                      <a:pt x="183" y="1"/>
                    </a:moveTo>
                    <a:lnTo>
                      <a:pt x="144" y="24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39" y="265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8"/>
              <p:cNvSpPr/>
              <p:nvPr/>
            </p:nvSpPr>
            <p:spPr>
              <a:xfrm>
                <a:off x="5814050" y="1763300"/>
                <a:ext cx="200" cy="1200"/>
              </a:xfrm>
              <a:custGeom>
                <a:rect b="b" l="l" r="r" t="t"/>
                <a:pathLst>
                  <a:path extrusionOk="0" h="48" w="8">
                    <a:moveTo>
                      <a:pt x="7" y="1"/>
                    </a:moveTo>
                    <a:lnTo>
                      <a:pt x="0" y="14"/>
                    </a:lnTo>
                    <a:lnTo>
                      <a:pt x="0" y="47"/>
                    </a:lnTo>
                    <a:lnTo>
                      <a:pt x="7" y="43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8"/>
              <p:cNvSpPr/>
              <p:nvPr/>
            </p:nvSpPr>
            <p:spPr>
              <a:xfrm>
                <a:off x="5814200" y="1758225"/>
                <a:ext cx="2800" cy="5100"/>
              </a:xfrm>
              <a:custGeom>
                <a:rect b="b" l="l" r="r" t="t"/>
                <a:pathLst>
                  <a:path extrusionOk="0" h="204" w="112">
                    <a:moveTo>
                      <a:pt x="112" y="1"/>
                    </a:moveTo>
                    <a:lnTo>
                      <a:pt x="0" y="64"/>
                    </a:lnTo>
                    <a:lnTo>
                      <a:pt x="1" y="204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8"/>
              <p:cNvSpPr/>
              <p:nvPr/>
            </p:nvSpPr>
            <p:spPr>
              <a:xfrm>
                <a:off x="5814225" y="1757225"/>
                <a:ext cx="4550" cy="7150"/>
              </a:xfrm>
              <a:custGeom>
                <a:rect b="b" l="l" r="r" t="t"/>
                <a:pathLst>
                  <a:path extrusionOk="0" h="286" w="182">
                    <a:moveTo>
                      <a:pt x="182" y="0"/>
                    </a:moveTo>
                    <a:lnTo>
                      <a:pt x="111" y="41"/>
                    </a:lnTo>
                    <a:lnTo>
                      <a:pt x="0" y="244"/>
                    </a:lnTo>
                    <a:lnTo>
                      <a:pt x="0" y="286"/>
                    </a:lnTo>
                    <a:lnTo>
                      <a:pt x="38" y="264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38"/>
              <p:cNvSpPr/>
              <p:nvPr/>
            </p:nvSpPr>
            <p:spPr>
              <a:xfrm>
                <a:off x="5816975" y="1753725"/>
                <a:ext cx="3700" cy="4525"/>
              </a:xfrm>
              <a:custGeom>
                <a:rect b="b" l="l" r="r" t="t"/>
                <a:pathLst>
                  <a:path extrusionOk="0" h="181" w="148">
                    <a:moveTo>
                      <a:pt x="147" y="1"/>
                    </a:moveTo>
                    <a:lnTo>
                      <a:pt x="76" y="43"/>
                    </a:lnTo>
                    <a:lnTo>
                      <a:pt x="1" y="181"/>
                    </a:lnTo>
                    <a:lnTo>
                      <a:pt x="72" y="140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38"/>
              <p:cNvSpPr/>
              <p:nvPr/>
            </p:nvSpPr>
            <p:spPr>
              <a:xfrm>
                <a:off x="5813350" y="1759825"/>
                <a:ext cx="900" cy="5050"/>
              </a:xfrm>
              <a:custGeom>
                <a:rect b="b" l="l" r="r" t="t"/>
                <a:pathLst>
                  <a:path extrusionOk="0" h="202" w="36">
                    <a:moveTo>
                      <a:pt x="34" y="0"/>
                    </a:moveTo>
                    <a:lnTo>
                      <a:pt x="1" y="21"/>
                    </a:lnTo>
                    <a:lnTo>
                      <a:pt x="2" y="202"/>
                    </a:lnTo>
                    <a:lnTo>
                      <a:pt x="28" y="186"/>
                    </a:lnTo>
                    <a:lnTo>
                      <a:pt x="28" y="153"/>
                    </a:lnTo>
                    <a:lnTo>
                      <a:pt x="35" y="14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38"/>
              <p:cNvSpPr/>
              <p:nvPr/>
            </p:nvSpPr>
            <p:spPr>
              <a:xfrm>
                <a:off x="5814200" y="1754775"/>
                <a:ext cx="4700" cy="5075"/>
              </a:xfrm>
              <a:custGeom>
                <a:rect b="b" l="l" r="r" t="t"/>
                <a:pathLst>
                  <a:path extrusionOk="0" h="203" w="188">
                    <a:moveTo>
                      <a:pt x="187" y="1"/>
                    </a:moveTo>
                    <a:lnTo>
                      <a:pt x="0" y="108"/>
                    </a:lnTo>
                    <a:lnTo>
                      <a:pt x="0" y="202"/>
                    </a:lnTo>
                    <a:lnTo>
                      <a:pt x="112" y="139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38"/>
              <p:cNvSpPr/>
              <p:nvPr/>
            </p:nvSpPr>
            <p:spPr>
              <a:xfrm>
                <a:off x="5813350" y="1757475"/>
                <a:ext cx="875" cy="2875"/>
              </a:xfrm>
              <a:custGeom>
                <a:rect b="b" l="l" r="r" t="t"/>
                <a:pathLst>
                  <a:path extrusionOk="0" h="115" w="35">
                    <a:moveTo>
                      <a:pt x="34" y="0"/>
                    </a:moveTo>
                    <a:lnTo>
                      <a:pt x="1" y="19"/>
                    </a:lnTo>
                    <a:lnTo>
                      <a:pt x="1" y="115"/>
                    </a:lnTo>
                    <a:lnTo>
                      <a:pt x="34" y="9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38"/>
              <p:cNvSpPr/>
              <p:nvPr/>
            </p:nvSpPr>
            <p:spPr>
              <a:xfrm>
                <a:off x="5805850" y="1760325"/>
                <a:ext cx="7575" cy="8900"/>
              </a:xfrm>
              <a:custGeom>
                <a:rect b="b" l="l" r="r" t="t"/>
                <a:pathLst>
                  <a:path extrusionOk="0" h="356" w="303">
                    <a:moveTo>
                      <a:pt x="301" y="1"/>
                    </a:moveTo>
                    <a:lnTo>
                      <a:pt x="144" y="91"/>
                    </a:lnTo>
                    <a:lnTo>
                      <a:pt x="1" y="356"/>
                    </a:lnTo>
                    <a:lnTo>
                      <a:pt x="302" y="182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38"/>
              <p:cNvSpPr/>
              <p:nvPr/>
            </p:nvSpPr>
            <p:spPr>
              <a:xfrm>
                <a:off x="5809450" y="1757950"/>
                <a:ext cx="3925" cy="4650"/>
              </a:xfrm>
              <a:custGeom>
                <a:rect b="b" l="l" r="r" t="t"/>
                <a:pathLst>
                  <a:path extrusionOk="0" h="186" w="157">
                    <a:moveTo>
                      <a:pt x="157" y="0"/>
                    </a:moveTo>
                    <a:lnTo>
                      <a:pt x="75" y="48"/>
                    </a:lnTo>
                    <a:lnTo>
                      <a:pt x="0" y="186"/>
                    </a:lnTo>
                    <a:lnTo>
                      <a:pt x="157" y="96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38"/>
              <p:cNvSpPr/>
              <p:nvPr/>
            </p:nvSpPr>
            <p:spPr>
              <a:xfrm>
                <a:off x="5805100" y="1762575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4" y="1"/>
                    </a:moveTo>
                    <a:lnTo>
                      <a:pt x="144" y="18"/>
                    </a:lnTo>
                    <a:lnTo>
                      <a:pt x="0" y="283"/>
                    </a:lnTo>
                    <a:lnTo>
                      <a:pt x="31" y="266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8"/>
              <p:cNvSpPr/>
              <p:nvPr/>
            </p:nvSpPr>
            <p:spPr>
              <a:xfrm>
                <a:off x="5807675" y="1759575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5" y="23"/>
                    </a:lnTo>
                    <a:lnTo>
                      <a:pt x="0" y="161"/>
                    </a:lnTo>
                    <a:lnTo>
                      <a:pt x="41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38"/>
              <p:cNvSpPr/>
              <p:nvPr/>
            </p:nvSpPr>
            <p:spPr>
              <a:xfrm>
                <a:off x="5808675" y="1759125"/>
                <a:ext cx="2675" cy="3925"/>
              </a:xfrm>
              <a:custGeom>
                <a:rect b="b" l="l" r="r" t="t"/>
                <a:pathLst>
                  <a:path extrusionOk="0" h="157" w="107">
                    <a:moveTo>
                      <a:pt x="106" y="1"/>
                    </a:moveTo>
                    <a:lnTo>
                      <a:pt x="75" y="18"/>
                    </a:lnTo>
                    <a:lnTo>
                      <a:pt x="1" y="156"/>
                    </a:lnTo>
                    <a:lnTo>
                      <a:pt x="1" y="156"/>
                    </a:lnTo>
                    <a:lnTo>
                      <a:pt x="31" y="139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38"/>
              <p:cNvSpPr/>
              <p:nvPr/>
            </p:nvSpPr>
            <p:spPr>
              <a:xfrm>
                <a:off x="5804075" y="1763025"/>
                <a:ext cx="4625" cy="7225"/>
              </a:xfrm>
              <a:custGeom>
                <a:rect b="b" l="l" r="r" t="t"/>
                <a:pathLst>
                  <a:path extrusionOk="0" h="289" w="185">
                    <a:moveTo>
                      <a:pt x="185" y="0"/>
                    </a:moveTo>
                    <a:lnTo>
                      <a:pt x="144" y="23"/>
                    </a:lnTo>
                    <a:lnTo>
                      <a:pt x="0" y="289"/>
                    </a:lnTo>
                    <a:lnTo>
                      <a:pt x="41" y="26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38"/>
              <p:cNvSpPr/>
              <p:nvPr/>
            </p:nvSpPr>
            <p:spPr>
              <a:xfrm>
                <a:off x="5802950" y="1763600"/>
                <a:ext cx="4750" cy="7300"/>
              </a:xfrm>
              <a:custGeom>
                <a:rect b="b" l="l" r="r" t="t"/>
                <a:pathLst>
                  <a:path extrusionOk="0" h="292" w="190">
                    <a:moveTo>
                      <a:pt x="189" y="0"/>
                    </a:moveTo>
                    <a:lnTo>
                      <a:pt x="118" y="41"/>
                    </a:lnTo>
                    <a:lnTo>
                      <a:pt x="1" y="258"/>
                    </a:lnTo>
                    <a:lnTo>
                      <a:pt x="1" y="292"/>
                    </a:lnTo>
                    <a:lnTo>
                      <a:pt x="45" y="26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38"/>
              <p:cNvSpPr/>
              <p:nvPr/>
            </p:nvSpPr>
            <p:spPr>
              <a:xfrm>
                <a:off x="5805875" y="1760150"/>
                <a:ext cx="3700" cy="4475"/>
              </a:xfrm>
              <a:custGeom>
                <a:rect b="b" l="l" r="r" t="t"/>
                <a:pathLst>
                  <a:path extrusionOk="0" h="179" w="148">
                    <a:moveTo>
                      <a:pt x="147" y="0"/>
                    </a:moveTo>
                    <a:lnTo>
                      <a:pt x="76" y="41"/>
                    </a:lnTo>
                    <a:lnTo>
                      <a:pt x="1" y="179"/>
                    </a:lnTo>
                    <a:lnTo>
                      <a:pt x="1" y="179"/>
                    </a:lnTo>
                    <a:lnTo>
                      <a:pt x="72" y="138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38"/>
              <p:cNvSpPr/>
              <p:nvPr/>
            </p:nvSpPr>
            <p:spPr>
              <a:xfrm>
                <a:off x="5802950" y="1764600"/>
                <a:ext cx="2950" cy="5475"/>
              </a:xfrm>
              <a:custGeom>
                <a:rect b="b" l="l" r="r" t="t"/>
                <a:pathLst>
                  <a:path extrusionOk="0" h="219" w="118">
                    <a:moveTo>
                      <a:pt x="118" y="1"/>
                    </a:moveTo>
                    <a:lnTo>
                      <a:pt x="1" y="69"/>
                    </a:lnTo>
                    <a:lnTo>
                      <a:pt x="1" y="218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38"/>
              <p:cNvSpPr/>
              <p:nvPr/>
            </p:nvSpPr>
            <p:spPr>
              <a:xfrm>
                <a:off x="5802125" y="1766300"/>
                <a:ext cx="850" cy="5075"/>
              </a:xfrm>
              <a:custGeom>
                <a:rect b="b" l="l" r="r" t="t"/>
                <a:pathLst>
                  <a:path extrusionOk="0" h="203" w="34">
                    <a:moveTo>
                      <a:pt x="34" y="1"/>
                    </a:moveTo>
                    <a:lnTo>
                      <a:pt x="0" y="21"/>
                    </a:lnTo>
                    <a:lnTo>
                      <a:pt x="0" y="203"/>
                    </a:lnTo>
                    <a:lnTo>
                      <a:pt x="34" y="18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38"/>
              <p:cNvSpPr/>
              <p:nvPr/>
            </p:nvSpPr>
            <p:spPr>
              <a:xfrm>
                <a:off x="5802950" y="1761175"/>
                <a:ext cx="4850" cy="5150"/>
              </a:xfrm>
              <a:custGeom>
                <a:rect b="b" l="l" r="r" t="t"/>
                <a:pathLst>
                  <a:path extrusionOk="0" h="206" w="194">
                    <a:moveTo>
                      <a:pt x="193" y="0"/>
                    </a:moveTo>
                    <a:lnTo>
                      <a:pt x="1" y="112"/>
                    </a:lnTo>
                    <a:lnTo>
                      <a:pt x="1" y="206"/>
                    </a:lnTo>
                    <a:lnTo>
                      <a:pt x="118" y="138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38"/>
              <p:cNvSpPr/>
              <p:nvPr/>
            </p:nvSpPr>
            <p:spPr>
              <a:xfrm>
                <a:off x="5802075" y="1763950"/>
                <a:ext cx="900" cy="2900"/>
              </a:xfrm>
              <a:custGeom>
                <a:rect b="b" l="l" r="r" t="t"/>
                <a:pathLst>
                  <a:path extrusionOk="0" h="116" w="36">
                    <a:moveTo>
                      <a:pt x="36" y="1"/>
                    </a:moveTo>
                    <a:lnTo>
                      <a:pt x="1" y="20"/>
                    </a:lnTo>
                    <a:lnTo>
                      <a:pt x="2" y="115"/>
                    </a:lnTo>
                    <a:lnTo>
                      <a:pt x="36" y="95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8"/>
              <p:cNvSpPr/>
              <p:nvPr/>
            </p:nvSpPr>
            <p:spPr>
              <a:xfrm>
                <a:off x="5795950" y="1766825"/>
                <a:ext cx="6200" cy="8100"/>
              </a:xfrm>
              <a:custGeom>
                <a:rect b="b" l="l" r="r" t="t"/>
                <a:pathLst>
                  <a:path extrusionOk="0" h="324" w="248">
                    <a:moveTo>
                      <a:pt x="247" y="0"/>
                    </a:moveTo>
                    <a:lnTo>
                      <a:pt x="144" y="60"/>
                    </a:lnTo>
                    <a:lnTo>
                      <a:pt x="1" y="324"/>
                    </a:lnTo>
                    <a:lnTo>
                      <a:pt x="247" y="182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38"/>
              <p:cNvSpPr/>
              <p:nvPr/>
            </p:nvSpPr>
            <p:spPr>
              <a:xfrm>
                <a:off x="5799550" y="1764425"/>
                <a:ext cx="2600" cy="3900"/>
              </a:xfrm>
              <a:custGeom>
                <a:rect b="b" l="l" r="r" t="t"/>
                <a:pathLst>
                  <a:path extrusionOk="0" h="156" w="104">
                    <a:moveTo>
                      <a:pt x="102" y="1"/>
                    </a:moveTo>
                    <a:lnTo>
                      <a:pt x="74" y="17"/>
                    </a:lnTo>
                    <a:lnTo>
                      <a:pt x="0" y="156"/>
                    </a:lnTo>
                    <a:lnTo>
                      <a:pt x="103" y="96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38"/>
              <p:cNvSpPr/>
              <p:nvPr/>
            </p:nvSpPr>
            <p:spPr>
              <a:xfrm>
                <a:off x="5795150" y="1768300"/>
                <a:ext cx="4425" cy="7100"/>
              </a:xfrm>
              <a:custGeom>
                <a:rect b="b" l="l" r="r" t="t"/>
                <a:pathLst>
                  <a:path extrusionOk="0" h="284" w="177">
                    <a:moveTo>
                      <a:pt x="176" y="1"/>
                    </a:moveTo>
                    <a:lnTo>
                      <a:pt x="144" y="18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33" y="265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38"/>
              <p:cNvSpPr/>
              <p:nvPr/>
            </p:nvSpPr>
            <p:spPr>
              <a:xfrm>
                <a:off x="5798750" y="1764825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1"/>
                    </a:moveTo>
                    <a:lnTo>
                      <a:pt x="76" y="19"/>
                    </a:lnTo>
                    <a:lnTo>
                      <a:pt x="0" y="157"/>
                    </a:lnTo>
                    <a:lnTo>
                      <a:pt x="32" y="140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38"/>
              <p:cNvSpPr/>
              <p:nvPr/>
            </p:nvSpPr>
            <p:spPr>
              <a:xfrm>
                <a:off x="5794175" y="1768750"/>
                <a:ext cx="4600" cy="7200"/>
              </a:xfrm>
              <a:custGeom>
                <a:rect b="b" l="l" r="r" t="t"/>
                <a:pathLst>
                  <a:path extrusionOk="0" h="288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7"/>
                    </a:lnTo>
                    <a:lnTo>
                      <a:pt x="40" y="26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8"/>
              <p:cNvSpPr/>
              <p:nvPr/>
            </p:nvSpPr>
            <p:spPr>
              <a:xfrm>
                <a:off x="5797775" y="1765300"/>
                <a:ext cx="2875" cy="4050"/>
              </a:xfrm>
              <a:custGeom>
                <a:rect b="b" l="l" r="r" t="t"/>
                <a:pathLst>
                  <a:path extrusionOk="0" h="162" w="115">
                    <a:moveTo>
                      <a:pt x="115" y="0"/>
                    </a:moveTo>
                    <a:lnTo>
                      <a:pt x="76" y="24"/>
                    </a:lnTo>
                    <a:lnTo>
                      <a:pt x="0" y="161"/>
                    </a:lnTo>
                    <a:lnTo>
                      <a:pt x="39" y="13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38"/>
              <p:cNvSpPr/>
              <p:nvPr/>
            </p:nvSpPr>
            <p:spPr>
              <a:xfrm>
                <a:off x="5793050" y="1752650"/>
                <a:ext cx="41500" cy="25000"/>
              </a:xfrm>
              <a:custGeom>
                <a:rect b="b" l="l" r="r" t="t"/>
                <a:pathLst>
                  <a:path extrusionOk="0" h="1000" w="1660">
                    <a:moveTo>
                      <a:pt x="1660" y="0"/>
                    </a:moveTo>
                    <a:lnTo>
                      <a:pt x="1412" y="142"/>
                    </a:lnTo>
                    <a:lnTo>
                      <a:pt x="1381" y="161"/>
                    </a:lnTo>
                    <a:lnTo>
                      <a:pt x="1341" y="184"/>
                    </a:lnTo>
                    <a:lnTo>
                      <a:pt x="1297" y="209"/>
                    </a:lnTo>
                    <a:lnTo>
                      <a:pt x="1264" y="229"/>
                    </a:lnTo>
                    <a:lnTo>
                      <a:pt x="956" y="406"/>
                    </a:lnTo>
                    <a:lnTo>
                      <a:pt x="924" y="424"/>
                    </a:lnTo>
                    <a:lnTo>
                      <a:pt x="885" y="447"/>
                    </a:lnTo>
                    <a:lnTo>
                      <a:pt x="847" y="469"/>
                    </a:lnTo>
                    <a:lnTo>
                      <a:pt x="840" y="473"/>
                    </a:lnTo>
                    <a:lnTo>
                      <a:pt x="814" y="489"/>
                    </a:lnTo>
                    <a:lnTo>
                      <a:pt x="513" y="663"/>
                    </a:lnTo>
                    <a:lnTo>
                      <a:pt x="482" y="680"/>
                    </a:lnTo>
                    <a:lnTo>
                      <a:pt x="441" y="704"/>
                    </a:lnTo>
                    <a:lnTo>
                      <a:pt x="397" y="730"/>
                    </a:lnTo>
                    <a:lnTo>
                      <a:pt x="363" y="749"/>
                    </a:lnTo>
                    <a:lnTo>
                      <a:pt x="117" y="891"/>
                    </a:lnTo>
                    <a:lnTo>
                      <a:pt x="85" y="909"/>
                    </a:lnTo>
                    <a:lnTo>
                      <a:pt x="46" y="931"/>
                    </a:lnTo>
                    <a:lnTo>
                      <a:pt x="1" y="957"/>
                    </a:lnTo>
                    <a:lnTo>
                      <a:pt x="1" y="999"/>
                    </a:lnTo>
                    <a:lnTo>
                      <a:pt x="12" y="992"/>
                    </a:lnTo>
                    <a:lnTo>
                      <a:pt x="53" y="969"/>
                    </a:lnTo>
                    <a:lnTo>
                      <a:pt x="83" y="952"/>
                    </a:lnTo>
                    <a:lnTo>
                      <a:pt x="363" y="789"/>
                    </a:lnTo>
                    <a:lnTo>
                      <a:pt x="397" y="770"/>
                    </a:lnTo>
                    <a:lnTo>
                      <a:pt x="410" y="763"/>
                    </a:lnTo>
                    <a:lnTo>
                      <a:pt x="449" y="740"/>
                    </a:lnTo>
                    <a:lnTo>
                      <a:pt x="479" y="722"/>
                    </a:lnTo>
                    <a:lnTo>
                      <a:pt x="814" y="530"/>
                    </a:lnTo>
                    <a:lnTo>
                      <a:pt x="852" y="508"/>
                    </a:lnTo>
                    <a:lnTo>
                      <a:pt x="892" y="485"/>
                    </a:lnTo>
                    <a:lnTo>
                      <a:pt x="923" y="467"/>
                    </a:lnTo>
                    <a:lnTo>
                      <a:pt x="1264" y="270"/>
                    </a:lnTo>
                    <a:lnTo>
                      <a:pt x="1309" y="244"/>
                    </a:lnTo>
                    <a:lnTo>
                      <a:pt x="1348" y="221"/>
                    </a:lnTo>
                    <a:lnTo>
                      <a:pt x="1380" y="203"/>
                    </a:lnTo>
                    <a:lnTo>
                      <a:pt x="1660" y="41"/>
                    </a:lnTo>
                    <a:lnTo>
                      <a:pt x="16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38"/>
              <p:cNvSpPr/>
              <p:nvPr/>
            </p:nvSpPr>
            <p:spPr>
              <a:xfrm>
                <a:off x="5793050" y="1769325"/>
                <a:ext cx="4750" cy="7275"/>
              </a:xfrm>
              <a:custGeom>
                <a:rect b="b" l="l" r="r" t="t"/>
                <a:pathLst>
                  <a:path extrusionOk="0" h="291" w="190">
                    <a:moveTo>
                      <a:pt x="189" y="0"/>
                    </a:moveTo>
                    <a:lnTo>
                      <a:pt x="118" y="41"/>
                    </a:lnTo>
                    <a:lnTo>
                      <a:pt x="1" y="257"/>
                    </a:lnTo>
                    <a:lnTo>
                      <a:pt x="1" y="290"/>
                    </a:lnTo>
                    <a:lnTo>
                      <a:pt x="46" y="26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38"/>
              <p:cNvSpPr/>
              <p:nvPr/>
            </p:nvSpPr>
            <p:spPr>
              <a:xfrm>
                <a:off x="5793050" y="1766900"/>
                <a:ext cx="4850" cy="5175"/>
              </a:xfrm>
              <a:custGeom>
                <a:rect b="b" l="l" r="r" t="t"/>
                <a:pathLst>
                  <a:path extrusionOk="0" h="207" w="194">
                    <a:moveTo>
                      <a:pt x="194" y="0"/>
                    </a:moveTo>
                    <a:lnTo>
                      <a:pt x="1" y="112"/>
                    </a:lnTo>
                    <a:lnTo>
                      <a:pt x="1" y="206"/>
                    </a:lnTo>
                    <a:lnTo>
                      <a:pt x="118" y="138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38"/>
              <p:cNvSpPr/>
              <p:nvPr/>
            </p:nvSpPr>
            <p:spPr>
              <a:xfrm>
                <a:off x="5796000" y="1765875"/>
                <a:ext cx="3675" cy="4475"/>
              </a:xfrm>
              <a:custGeom>
                <a:rect b="b" l="l" r="r" t="t"/>
                <a:pathLst>
                  <a:path extrusionOk="0" h="179" w="147">
                    <a:moveTo>
                      <a:pt x="147" y="1"/>
                    </a:moveTo>
                    <a:lnTo>
                      <a:pt x="76" y="41"/>
                    </a:lnTo>
                    <a:lnTo>
                      <a:pt x="0" y="179"/>
                    </a:lnTo>
                    <a:lnTo>
                      <a:pt x="71" y="138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38"/>
              <p:cNvSpPr/>
              <p:nvPr/>
            </p:nvSpPr>
            <p:spPr>
              <a:xfrm>
                <a:off x="5793050" y="1770325"/>
                <a:ext cx="2975" cy="5425"/>
              </a:xfrm>
              <a:custGeom>
                <a:rect b="b" l="l" r="r" t="t"/>
                <a:pathLst>
                  <a:path extrusionOk="0" h="217" w="119">
                    <a:moveTo>
                      <a:pt x="118" y="1"/>
                    </a:moveTo>
                    <a:lnTo>
                      <a:pt x="1" y="69"/>
                    </a:lnTo>
                    <a:lnTo>
                      <a:pt x="1" y="217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38"/>
              <p:cNvSpPr/>
              <p:nvPr/>
            </p:nvSpPr>
            <p:spPr>
              <a:xfrm>
                <a:off x="5814050" y="1750975"/>
                <a:ext cx="200" cy="1150"/>
              </a:xfrm>
              <a:custGeom>
                <a:rect b="b" l="l" r="r" t="t"/>
                <a:pathLst>
                  <a:path extrusionOk="0" h="46" w="8">
                    <a:moveTo>
                      <a:pt x="7" y="1"/>
                    </a:moveTo>
                    <a:lnTo>
                      <a:pt x="0" y="12"/>
                    </a:lnTo>
                    <a:lnTo>
                      <a:pt x="0" y="46"/>
                    </a:lnTo>
                    <a:lnTo>
                      <a:pt x="7" y="43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38"/>
              <p:cNvSpPr/>
              <p:nvPr/>
            </p:nvSpPr>
            <p:spPr>
              <a:xfrm>
                <a:off x="5831925" y="1733400"/>
                <a:ext cx="2625" cy="3900"/>
              </a:xfrm>
              <a:custGeom>
                <a:rect b="b" l="l" r="r" t="t"/>
                <a:pathLst>
                  <a:path extrusionOk="0" h="156" w="105">
                    <a:moveTo>
                      <a:pt x="103" y="0"/>
                    </a:moveTo>
                    <a:lnTo>
                      <a:pt x="76" y="16"/>
                    </a:lnTo>
                    <a:lnTo>
                      <a:pt x="0" y="155"/>
                    </a:lnTo>
                    <a:lnTo>
                      <a:pt x="105" y="95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38"/>
              <p:cNvSpPr/>
              <p:nvPr/>
            </p:nvSpPr>
            <p:spPr>
              <a:xfrm>
                <a:off x="5827575" y="1737275"/>
                <a:ext cx="4375" cy="7050"/>
              </a:xfrm>
              <a:custGeom>
                <a:rect b="b" l="l" r="r" t="t"/>
                <a:pathLst>
                  <a:path extrusionOk="0" h="282" w="175">
                    <a:moveTo>
                      <a:pt x="174" y="0"/>
                    </a:moveTo>
                    <a:lnTo>
                      <a:pt x="144" y="18"/>
                    </a:lnTo>
                    <a:lnTo>
                      <a:pt x="0" y="282"/>
                    </a:lnTo>
                    <a:lnTo>
                      <a:pt x="31" y="264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8"/>
              <p:cNvSpPr/>
              <p:nvPr/>
            </p:nvSpPr>
            <p:spPr>
              <a:xfrm>
                <a:off x="5831150" y="1733800"/>
                <a:ext cx="2675" cy="3925"/>
              </a:xfrm>
              <a:custGeom>
                <a:rect b="b" l="l" r="r" t="t"/>
                <a:pathLst>
                  <a:path extrusionOk="0" h="157" w="107">
                    <a:moveTo>
                      <a:pt x="107" y="0"/>
                    </a:moveTo>
                    <a:lnTo>
                      <a:pt x="76" y="18"/>
                    </a:lnTo>
                    <a:lnTo>
                      <a:pt x="1" y="157"/>
                    </a:lnTo>
                    <a:lnTo>
                      <a:pt x="31" y="139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8"/>
              <p:cNvSpPr/>
              <p:nvPr/>
            </p:nvSpPr>
            <p:spPr>
              <a:xfrm>
                <a:off x="5826550" y="1737700"/>
                <a:ext cx="4625" cy="7200"/>
              </a:xfrm>
              <a:custGeom>
                <a:rect b="b" l="l" r="r" t="t"/>
                <a:pathLst>
                  <a:path extrusionOk="0" h="288" w="185">
                    <a:moveTo>
                      <a:pt x="185" y="1"/>
                    </a:moveTo>
                    <a:lnTo>
                      <a:pt x="144" y="24"/>
                    </a:lnTo>
                    <a:lnTo>
                      <a:pt x="1" y="288"/>
                    </a:lnTo>
                    <a:lnTo>
                      <a:pt x="41" y="26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38"/>
              <p:cNvSpPr/>
              <p:nvPr/>
            </p:nvSpPr>
            <p:spPr>
              <a:xfrm>
                <a:off x="5830150" y="1734225"/>
                <a:ext cx="2925" cy="4100"/>
              </a:xfrm>
              <a:custGeom>
                <a:rect b="b" l="l" r="r" t="t"/>
                <a:pathLst>
                  <a:path extrusionOk="0" h="164" w="117">
                    <a:moveTo>
                      <a:pt x="116" y="1"/>
                    </a:moveTo>
                    <a:lnTo>
                      <a:pt x="75" y="24"/>
                    </a:lnTo>
                    <a:lnTo>
                      <a:pt x="0" y="163"/>
                    </a:lnTo>
                    <a:lnTo>
                      <a:pt x="41" y="140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38"/>
              <p:cNvSpPr/>
              <p:nvPr/>
            </p:nvSpPr>
            <p:spPr>
              <a:xfrm>
                <a:off x="5825425" y="1744675"/>
                <a:ext cx="50" cy="900"/>
              </a:xfrm>
              <a:custGeom>
                <a:rect b="b" l="l" r="r" t="t"/>
                <a:pathLst>
                  <a:path extrusionOk="0" h="36" w="2">
                    <a:moveTo>
                      <a:pt x="2" y="0"/>
                    </a:moveTo>
                    <a:lnTo>
                      <a:pt x="1" y="2"/>
                    </a:lnTo>
                    <a:lnTo>
                      <a:pt x="2" y="3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38"/>
              <p:cNvSpPr/>
              <p:nvPr/>
            </p:nvSpPr>
            <p:spPr>
              <a:xfrm>
                <a:off x="5825475" y="1738300"/>
                <a:ext cx="4700" cy="7275"/>
              </a:xfrm>
              <a:custGeom>
                <a:rect b="b" l="l" r="r" t="t"/>
                <a:pathLst>
                  <a:path extrusionOk="0" h="291" w="188">
                    <a:moveTo>
                      <a:pt x="187" y="0"/>
                    </a:moveTo>
                    <a:lnTo>
                      <a:pt x="116" y="41"/>
                    </a:lnTo>
                    <a:lnTo>
                      <a:pt x="0" y="255"/>
                    </a:lnTo>
                    <a:lnTo>
                      <a:pt x="0" y="290"/>
                    </a:lnTo>
                    <a:lnTo>
                      <a:pt x="44" y="264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38"/>
              <p:cNvSpPr/>
              <p:nvPr/>
            </p:nvSpPr>
            <p:spPr>
              <a:xfrm>
                <a:off x="5828375" y="1734800"/>
                <a:ext cx="3675" cy="4525"/>
              </a:xfrm>
              <a:custGeom>
                <a:rect b="b" l="l" r="r" t="t"/>
                <a:pathLst>
                  <a:path extrusionOk="0" h="181" w="147">
                    <a:moveTo>
                      <a:pt x="146" y="1"/>
                    </a:moveTo>
                    <a:lnTo>
                      <a:pt x="75" y="4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71" y="140"/>
                    </a:lnTo>
                    <a:lnTo>
                      <a:pt x="14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8"/>
              <p:cNvSpPr/>
              <p:nvPr/>
            </p:nvSpPr>
            <p:spPr>
              <a:xfrm>
                <a:off x="5825475" y="1739300"/>
                <a:ext cx="2900" cy="5400"/>
              </a:xfrm>
              <a:custGeom>
                <a:rect b="b" l="l" r="r" t="t"/>
                <a:pathLst>
                  <a:path extrusionOk="0" h="216" w="116">
                    <a:moveTo>
                      <a:pt x="116" y="1"/>
                    </a:moveTo>
                    <a:lnTo>
                      <a:pt x="0" y="67"/>
                    </a:lnTo>
                    <a:lnTo>
                      <a:pt x="0" y="215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8"/>
              <p:cNvSpPr/>
              <p:nvPr/>
            </p:nvSpPr>
            <p:spPr>
              <a:xfrm>
                <a:off x="5824600" y="1740975"/>
                <a:ext cx="875" cy="5050"/>
              </a:xfrm>
              <a:custGeom>
                <a:rect b="b" l="l" r="r" t="t"/>
                <a:pathLst>
                  <a:path extrusionOk="0" h="202" w="35">
                    <a:moveTo>
                      <a:pt x="35" y="0"/>
                    </a:moveTo>
                    <a:lnTo>
                      <a:pt x="0" y="21"/>
                    </a:lnTo>
                    <a:lnTo>
                      <a:pt x="2" y="202"/>
                    </a:lnTo>
                    <a:lnTo>
                      <a:pt x="35" y="183"/>
                    </a:lnTo>
                    <a:lnTo>
                      <a:pt x="34" y="150"/>
                    </a:lnTo>
                    <a:lnTo>
                      <a:pt x="35" y="14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8"/>
              <p:cNvSpPr/>
              <p:nvPr/>
            </p:nvSpPr>
            <p:spPr>
              <a:xfrm>
                <a:off x="5825475" y="1735825"/>
                <a:ext cx="4800" cy="5175"/>
              </a:xfrm>
              <a:custGeom>
                <a:rect b="b" l="l" r="r" t="t"/>
                <a:pathLst>
                  <a:path extrusionOk="0" h="207" w="192">
                    <a:moveTo>
                      <a:pt x="191" y="0"/>
                    </a:moveTo>
                    <a:lnTo>
                      <a:pt x="0" y="112"/>
                    </a:lnTo>
                    <a:lnTo>
                      <a:pt x="0" y="206"/>
                    </a:lnTo>
                    <a:lnTo>
                      <a:pt x="116" y="140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8"/>
              <p:cNvSpPr/>
              <p:nvPr/>
            </p:nvSpPr>
            <p:spPr>
              <a:xfrm>
                <a:off x="5824600" y="1738625"/>
                <a:ext cx="875" cy="2875"/>
              </a:xfrm>
              <a:custGeom>
                <a:rect b="b" l="l" r="r" t="t"/>
                <a:pathLst>
                  <a:path extrusionOk="0" h="115" w="35">
                    <a:moveTo>
                      <a:pt x="35" y="0"/>
                    </a:moveTo>
                    <a:lnTo>
                      <a:pt x="0" y="19"/>
                    </a:lnTo>
                    <a:lnTo>
                      <a:pt x="0" y="115"/>
                    </a:lnTo>
                    <a:lnTo>
                      <a:pt x="35" y="9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5816900" y="1741475"/>
                <a:ext cx="7750" cy="9025"/>
              </a:xfrm>
              <a:custGeom>
                <a:rect b="b" l="l" r="r" t="t"/>
                <a:pathLst>
                  <a:path extrusionOk="0" h="361" w="310">
                    <a:moveTo>
                      <a:pt x="308" y="1"/>
                    </a:moveTo>
                    <a:lnTo>
                      <a:pt x="146" y="95"/>
                    </a:lnTo>
                    <a:lnTo>
                      <a:pt x="1" y="360"/>
                    </a:lnTo>
                    <a:lnTo>
                      <a:pt x="310" y="182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5820525" y="1739075"/>
                <a:ext cx="4100" cy="4775"/>
              </a:xfrm>
              <a:custGeom>
                <a:rect b="b" l="l" r="r" t="t"/>
                <a:pathLst>
                  <a:path extrusionOk="0" h="191" w="164">
                    <a:moveTo>
                      <a:pt x="163" y="1"/>
                    </a:moveTo>
                    <a:lnTo>
                      <a:pt x="75" y="52"/>
                    </a:lnTo>
                    <a:lnTo>
                      <a:pt x="1" y="191"/>
                    </a:lnTo>
                    <a:lnTo>
                      <a:pt x="1" y="191"/>
                    </a:lnTo>
                    <a:lnTo>
                      <a:pt x="163" y="97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5815175" y="1744275"/>
                <a:ext cx="4575" cy="7225"/>
              </a:xfrm>
              <a:custGeom>
                <a:rect b="b" l="l" r="r" t="t"/>
                <a:pathLst>
                  <a:path extrusionOk="0" h="289" w="183">
                    <a:moveTo>
                      <a:pt x="183" y="0"/>
                    </a:moveTo>
                    <a:lnTo>
                      <a:pt x="144" y="24"/>
                    </a:lnTo>
                    <a:lnTo>
                      <a:pt x="0" y="289"/>
                    </a:lnTo>
                    <a:lnTo>
                      <a:pt x="39" y="266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5816150" y="1743825"/>
                <a:ext cx="4400" cy="7100"/>
              </a:xfrm>
              <a:custGeom>
                <a:rect b="b" l="l" r="r" t="t"/>
                <a:pathLst>
                  <a:path extrusionOk="0" h="284" w="176">
                    <a:moveTo>
                      <a:pt x="176" y="1"/>
                    </a:moveTo>
                    <a:lnTo>
                      <a:pt x="144" y="18"/>
                    </a:lnTo>
                    <a:lnTo>
                      <a:pt x="0" y="284"/>
                    </a:lnTo>
                    <a:lnTo>
                      <a:pt x="0" y="284"/>
                    </a:lnTo>
                    <a:lnTo>
                      <a:pt x="31" y="266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5819725" y="1740350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7" y="1"/>
                    </a:moveTo>
                    <a:lnTo>
                      <a:pt x="76" y="20"/>
                    </a:lnTo>
                    <a:lnTo>
                      <a:pt x="1" y="157"/>
                    </a:lnTo>
                    <a:lnTo>
                      <a:pt x="1" y="157"/>
                    </a:lnTo>
                    <a:lnTo>
                      <a:pt x="33" y="140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5818750" y="1740825"/>
                <a:ext cx="2900" cy="4050"/>
              </a:xfrm>
              <a:custGeom>
                <a:rect b="b" l="l" r="r" t="t"/>
                <a:pathLst>
                  <a:path extrusionOk="0" h="162" w="116">
                    <a:moveTo>
                      <a:pt x="115" y="1"/>
                    </a:moveTo>
                    <a:lnTo>
                      <a:pt x="76" y="24"/>
                    </a:lnTo>
                    <a:lnTo>
                      <a:pt x="1" y="162"/>
                    </a:lnTo>
                    <a:lnTo>
                      <a:pt x="40" y="13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5814200" y="1745875"/>
                <a:ext cx="2800" cy="5125"/>
              </a:xfrm>
              <a:custGeom>
                <a:rect b="b" l="l" r="r" t="t"/>
                <a:pathLst>
                  <a:path extrusionOk="0" h="205" w="112">
                    <a:moveTo>
                      <a:pt x="112" y="0"/>
                    </a:moveTo>
                    <a:lnTo>
                      <a:pt x="0" y="65"/>
                    </a:lnTo>
                    <a:lnTo>
                      <a:pt x="1" y="20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38"/>
              <p:cNvSpPr/>
              <p:nvPr/>
            </p:nvSpPr>
            <p:spPr>
              <a:xfrm>
                <a:off x="5814225" y="1744850"/>
                <a:ext cx="4550" cy="7200"/>
              </a:xfrm>
              <a:custGeom>
                <a:rect b="b" l="l" r="r" t="t"/>
                <a:pathLst>
                  <a:path extrusionOk="0" h="288" w="182">
                    <a:moveTo>
                      <a:pt x="182" y="1"/>
                    </a:moveTo>
                    <a:lnTo>
                      <a:pt x="111" y="41"/>
                    </a:lnTo>
                    <a:lnTo>
                      <a:pt x="0" y="246"/>
                    </a:lnTo>
                    <a:lnTo>
                      <a:pt x="0" y="288"/>
                    </a:lnTo>
                    <a:lnTo>
                      <a:pt x="38" y="266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38"/>
              <p:cNvSpPr/>
              <p:nvPr/>
            </p:nvSpPr>
            <p:spPr>
              <a:xfrm>
                <a:off x="5816975" y="1741400"/>
                <a:ext cx="3700" cy="4500"/>
              </a:xfrm>
              <a:custGeom>
                <a:rect b="b" l="l" r="r" t="t"/>
                <a:pathLst>
                  <a:path extrusionOk="0" h="180" w="148">
                    <a:moveTo>
                      <a:pt x="147" y="1"/>
                    </a:moveTo>
                    <a:lnTo>
                      <a:pt x="76" y="41"/>
                    </a:lnTo>
                    <a:lnTo>
                      <a:pt x="1" y="179"/>
                    </a:lnTo>
                    <a:lnTo>
                      <a:pt x="72" y="139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38"/>
              <p:cNvSpPr/>
              <p:nvPr/>
            </p:nvSpPr>
            <p:spPr>
              <a:xfrm>
                <a:off x="5813350" y="1747500"/>
                <a:ext cx="900" cy="5025"/>
              </a:xfrm>
              <a:custGeom>
                <a:rect b="b" l="l" r="r" t="t"/>
                <a:pathLst>
                  <a:path extrusionOk="0" h="201" w="36">
                    <a:moveTo>
                      <a:pt x="34" y="0"/>
                    </a:moveTo>
                    <a:lnTo>
                      <a:pt x="1" y="19"/>
                    </a:lnTo>
                    <a:lnTo>
                      <a:pt x="2" y="200"/>
                    </a:lnTo>
                    <a:lnTo>
                      <a:pt x="28" y="185"/>
                    </a:lnTo>
                    <a:lnTo>
                      <a:pt x="28" y="151"/>
                    </a:lnTo>
                    <a:lnTo>
                      <a:pt x="35" y="14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8"/>
              <p:cNvSpPr/>
              <p:nvPr/>
            </p:nvSpPr>
            <p:spPr>
              <a:xfrm>
                <a:off x="5814200" y="1742425"/>
                <a:ext cx="4700" cy="5100"/>
              </a:xfrm>
              <a:custGeom>
                <a:rect b="b" l="l" r="r" t="t"/>
                <a:pathLst>
                  <a:path extrusionOk="0" h="204" w="188">
                    <a:moveTo>
                      <a:pt x="187" y="0"/>
                    </a:moveTo>
                    <a:lnTo>
                      <a:pt x="0" y="108"/>
                    </a:lnTo>
                    <a:lnTo>
                      <a:pt x="0" y="203"/>
                    </a:lnTo>
                    <a:lnTo>
                      <a:pt x="112" y="138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38"/>
              <p:cNvSpPr/>
              <p:nvPr/>
            </p:nvSpPr>
            <p:spPr>
              <a:xfrm>
                <a:off x="5813350" y="1745100"/>
                <a:ext cx="875" cy="2900"/>
              </a:xfrm>
              <a:custGeom>
                <a:rect b="b" l="l" r="r" t="t"/>
                <a:pathLst>
                  <a:path extrusionOk="0" h="116" w="35">
                    <a:moveTo>
                      <a:pt x="34" y="1"/>
                    </a:moveTo>
                    <a:lnTo>
                      <a:pt x="1" y="20"/>
                    </a:lnTo>
                    <a:lnTo>
                      <a:pt x="1" y="115"/>
                    </a:lnTo>
                    <a:lnTo>
                      <a:pt x="34" y="96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38"/>
              <p:cNvSpPr/>
              <p:nvPr/>
            </p:nvSpPr>
            <p:spPr>
              <a:xfrm>
                <a:off x="5805850" y="1747975"/>
                <a:ext cx="7575" cy="8900"/>
              </a:xfrm>
              <a:custGeom>
                <a:rect b="b" l="l" r="r" t="t"/>
                <a:pathLst>
                  <a:path extrusionOk="0" h="356" w="303">
                    <a:moveTo>
                      <a:pt x="301" y="0"/>
                    </a:moveTo>
                    <a:lnTo>
                      <a:pt x="144" y="92"/>
                    </a:lnTo>
                    <a:lnTo>
                      <a:pt x="1" y="356"/>
                    </a:lnTo>
                    <a:lnTo>
                      <a:pt x="1" y="356"/>
                    </a:lnTo>
                    <a:lnTo>
                      <a:pt x="302" y="18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38"/>
              <p:cNvSpPr/>
              <p:nvPr/>
            </p:nvSpPr>
            <p:spPr>
              <a:xfrm>
                <a:off x="5809450" y="1745575"/>
                <a:ext cx="3925" cy="4700"/>
              </a:xfrm>
              <a:custGeom>
                <a:rect b="b" l="l" r="r" t="t"/>
                <a:pathLst>
                  <a:path extrusionOk="0" h="188" w="157">
                    <a:moveTo>
                      <a:pt x="157" y="1"/>
                    </a:moveTo>
                    <a:lnTo>
                      <a:pt x="75" y="48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157" y="96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38"/>
              <p:cNvSpPr/>
              <p:nvPr/>
            </p:nvSpPr>
            <p:spPr>
              <a:xfrm>
                <a:off x="5805050" y="1750250"/>
                <a:ext cx="4425" cy="7050"/>
              </a:xfrm>
              <a:custGeom>
                <a:rect b="b" l="l" r="r" t="t"/>
                <a:pathLst>
                  <a:path extrusionOk="0" h="282" w="177">
                    <a:moveTo>
                      <a:pt x="176" y="1"/>
                    </a:moveTo>
                    <a:lnTo>
                      <a:pt x="144" y="18"/>
                    </a:lnTo>
                    <a:lnTo>
                      <a:pt x="1" y="282"/>
                    </a:lnTo>
                    <a:lnTo>
                      <a:pt x="1" y="282"/>
                    </a:lnTo>
                    <a:lnTo>
                      <a:pt x="33" y="265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5808650" y="1746775"/>
                <a:ext cx="2700" cy="3925"/>
              </a:xfrm>
              <a:custGeom>
                <a:rect b="b" l="l" r="r" t="t"/>
                <a:pathLst>
                  <a:path extrusionOk="0" h="157" w="108">
                    <a:moveTo>
                      <a:pt x="107" y="0"/>
                    </a:moveTo>
                    <a:lnTo>
                      <a:pt x="76" y="18"/>
                    </a:lnTo>
                    <a:lnTo>
                      <a:pt x="0" y="157"/>
                    </a:lnTo>
                    <a:lnTo>
                      <a:pt x="32" y="14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8"/>
              <p:cNvSpPr/>
              <p:nvPr/>
            </p:nvSpPr>
            <p:spPr>
              <a:xfrm>
                <a:off x="5804075" y="1750675"/>
                <a:ext cx="4600" cy="7225"/>
              </a:xfrm>
              <a:custGeom>
                <a:rect b="b" l="l" r="r" t="t"/>
                <a:pathLst>
                  <a:path extrusionOk="0" h="289" w="184">
                    <a:moveTo>
                      <a:pt x="183" y="1"/>
                    </a:moveTo>
                    <a:lnTo>
                      <a:pt x="144" y="24"/>
                    </a:lnTo>
                    <a:lnTo>
                      <a:pt x="0" y="288"/>
                    </a:lnTo>
                    <a:lnTo>
                      <a:pt x="0" y="288"/>
                    </a:lnTo>
                    <a:lnTo>
                      <a:pt x="40" y="265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8"/>
              <p:cNvSpPr/>
              <p:nvPr/>
            </p:nvSpPr>
            <p:spPr>
              <a:xfrm>
                <a:off x="5805875" y="1747775"/>
                <a:ext cx="3700" cy="4525"/>
              </a:xfrm>
              <a:custGeom>
                <a:rect b="b" l="l" r="r" t="t"/>
                <a:pathLst>
                  <a:path extrusionOk="0" h="181" w="148">
                    <a:moveTo>
                      <a:pt x="147" y="1"/>
                    </a:moveTo>
                    <a:lnTo>
                      <a:pt x="76" y="42"/>
                    </a:lnTo>
                    <a:lnTo>
                      <a:pt x="1" y="181"/>
                    </a:lnTo>
                    <a:lnTo>
                      <a:pt x="72" y="140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38"/>
              <p:cNvSpPr/>
              <p:nvPr/>
            </p:nvSpPr>
            <p:spPr>
              <a:xfrm>
                <a:off x="5807675" y="1747200"/>
                <a:ext cx="2875" cy="4100"/>
              </a:xfrm>
              <a:custGeom>
                <a:rect b="b" l="l" r="r" t="t"/>
                <a:pathLst>
                  <a:path extrusionOk="0" h="164" w="115">
                    <a:moveTo>
                      <a:pt x="115" y="1"/>
                    </a:moveTo>
                    <a:lnTo>
                      <a:pt x="75" y="24"/>
                    </a:lnTo>
                    <a:lnTo>
                      <a:pt x="0" y="163"/>
                    </a:lnTo>
                    <a:lnTo>
                      <a:pt x="39" y="140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38"/>
              <p:cNvSpPr/>
              <p:nvPr/>
            </p:nvSpPr>
            <p:spPr>
              <a:xfrm>
                <a:off x="5802950" y="1751275"/>
                <a:ext cx="4750" cy="7275"/>
              </a:xfrm>
              <a:custGeom>
                <a:rect b="b" l="l" r="r" t="t"/>
                <a:pathLst>
                  <a:path extrusionOk="0" h="291" w="190">
                    <a:moveTo>
                      <a:pt x="189" y="0"/>
                    </a:moveTo>
                    <a:lnTo>
                      <a:pt x="118" y="41"/>
                    </a:lnTo>
                    <a:lnTo>
                      <a:pt x="1" y="257"/>
                    </a:lnTo>
                    <a:lnTo>
                      <a:pt x="1" y="290"/>
                    </a:lnTo>
                    <a:lnTo>
                      <a:pt x="45" y="26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8"/>
              <p:cNvSpPr/>
              <p:nvPr/>
            </p:nvSpPr>
            <p:spPr>
              <a:xfrm>
                <a:off x="5802125" y="1753975"/>
                <a:ext cx="850" cy="5050"/>
              </a:xfrm>
              <a:custGeom>
                <a:rect b="b" l="l" r="r" t="t"/>
                <a:pathLst>
                  <a:path extrusionOk="0" h="202" w="34">
                    <a:moveTo>
                      <a:pt x="34" y="1"/>
                    </a:moveTo>
                    <a:lnTo>
                      <a:pt x="0" y="20"/>
                    </a:lnTo>
                    <a:lnTo>
                      <a:pt x="0" y="201"/>
                    </a:lnTo>
                    <a:lnTo>
                      <a:pt x="34" y="182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38"/>
              <p:cNvSpPr/>
              <p:nvPr/>
            </p:nvSpPr>
            <p:spPr>
              <a:xfrm>
                <a:off x="5802950" y="1748800"/>
                <a:ext cx="4850" cy="5200"/>
              </a:xfrm>
              <a:custGeom>
                <a:rect b="b" l="l" r="r" t="t"/>
                <a:pathLst>
                  <a:path extrusionOk="0" h="208" w="194">
                    <a:moveTo>
                      <a:pt x="193" y="1"/>
                    </a:moveTo>
                    <a:lnTo>
                      <a:pt x="1" y="112"/>
                    </a:lnTo>
                    <a:lnTo>
                      <a:pt x="1" y="208"/>
                    </a:lnTo>
                    <a:lnTo>
                      <a:pt x="118" y="140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38"/>
              <p:cNvSpPr/>
              <p:nvPr/>
            </p:nvSpPr>
            <p:spPr>
              <a:xfrm>
                <a:off x="5802075" y="1751600"/>
                <a:ext cx="900" cy="2875"/>
              </a:xfrm>
              <a:custGeom>
                <a:rect b="b" l="l" r="r" t="t"/>
                <a:pathLst>
                  <a:path extrusionOk="0" h="115" w="36">
                    <a:moveTo>
                      <a:pt x="36" y="0"/>
                    </a:moveTo>
                    <a:lnTo>
                      <a:pt x="1" y="21"/>
                    </a:lnTo>
                    <a:lnTo>
                      <a:pt x="2" y="115"/>
                    </a:lnTo>
                    <a:lnTo>
                      <a:pt x="36" y="9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38"/>
              <p:cNvSpPr/>
              <p:nvPr/>
            </p:nvSpPr>
            <p:spPr>
              <a:xfrm>
                <a:off x="5795925" y="1754450"/>
                <a:ext cx="6225" cy="8150"/>
              </a:xfrm>
              <a:custGeom>
                <a:rect b="b" l="l" r="r" t="t"/>
                <a:pathLst>
                  <a:path extrusionOk="0" h="326" w="249">
                    <a:moveTo>
                      <a:pt x="248" y="1"/>
                    </a:moveTo>
                    <a:lnTo>
                      <a:pt x="144" y="60"/>
                    </a:lnTo>
                    <a:lnTo>
                      <a:pt x="0" y="326"/>
                    </a:lnTo>
                    <a:lnTo>
                      <a:pt x="248" y="182"/>
                    </a:lnTo>
                    <a:lnTo>
                      <a:pt x="24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38"/>
              <p:cNvSpPr/>
              <p:nvPr/>
            </p:nvSpPr>
            <p:spPr>
              <a:xfrm>
                <a:off x="5799500" y="1752100"/>
                <a:ext cx="2650" cy="3875"/>
              </a:xfrm>
              <a:custGeom>
                <a:rect b="b" l="l" r="r" t="t"/>
                <a:pathLst>
                  <a:path extrusionOk="0" h="155" w="106">
                    <a:moveTo>
                      <a:pt x="104" y="1"/>
                    </a:moveTo>
                    <a:lnTo>
                      <a:pt x="76" y="16"/>
                    </a:lnTo>
                    <a:lnTo>
                      <a:pt x="1" y="154"/>
                    </a:lnTo>
                    <a:lnTo>
                      <a:pt x="105" y="95"/>
                    </a:ln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5795150" y="1755950"/>
                <a:ext cx="4375" cy="7100"/>
              </a:xfrm>
              <a:custGeom>
                <a:rect b="b" l="l" r="r" t="t"/>
                <a:pathLst>
                  <a:path extrusionOk="0" h="284" w="175">
                    <a:moveTo>
                      <a:pt x="175" y="0"/>
                    </a:moveTo>
                    <a:lnTo>
                      <a:pt x="144" y="19"/>
                    </a:lnTo>
                    <a:lnTo>
                      <a:pt x="1" y="283"/>
                    </a:lnTo>
                    <a:lnTo>
                      <a:pt x="31" y="266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5798750" y="1752500"/>
                <a:ext cx="2675" cy="3950"/>
              </a:xfrm>
              <a:custGeom>
                <a:rect b="b" l="l" r="r" t="t"/>
                <a:pathLst>
                  <a:path extrusionOk="0" h="158" w="107">
                    <a:moveTo>
                      <a:pt x="106" y="0"/>
                    </a:moveTo>
                    <a:lnTo>
                      <a:pt x="76" y="18"/>
                    </a:lnTo>
                    <a:lnTo>
                      <a:pt x="0" y="157"/>
                    </a:lnTo>
                    <a:lnTo>
                      <a:pt x="31" y="138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5794175" y="1756425"/>
                <a:ext cx="4600" cy="7200"/>
              </a:xfrm>
              <a:custGeom>
                <a:rect b="b" l="l" r="r" t="t"/>
                <a:pathLst>
                  <a:path extrusionOk="0" h="288" w="184">
                    <a:moveTo>
                      <a:pt x="183" y="0"/>
                    </a:moveTo>
                    <a:lnTo>
                      <a:pt x="144" y="23"/>
                    </a:lnTo>
                    <a:lnTo>
                      <a:pt x="1" y="287"/>
                    </a:lnTo>
                    <a:lnTo>
                      <a:pt x="40" y="264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5797775" y="1752925"/>
                <a:ext cx="2875" cy="4100"/>
              </a:xfrm>
              <a:custGeom>
                <a:rect b="b" l="l" r="r" t="t"/>
                <a:pathLst>
                  <a:path extrusionOk="0" h="164" w="115">
                    <a:moveTo>
                      <a:pt x="115" y="1"/>
                    </a:moveTo>
                    <a:lnTo>
                      <a:pt x="76" y="24"/>
                    </a:lnTo>
                    <a:lnTo>
                      <a:pt x="0" y="163"/>
                    </a:lnTo>
                    <a:lnTo>
                      <a:pt x="39" y="140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5793050" y="1740275"/>
                <a:ext cx="41500" cy="25000"/>
              </a:xfrm>
              <a:custGeom>
                <a:rect b="b" l="l" r="r" t="t"/>
                <a:pathLst>
                  <a:path extrusionOk="0" h="1000" w="1660">
                    <a:moveTo>
                      <a:pt x="1660" y="1"/>
                    </a:moveTo>
                    <a:lnTo>
                      <a:pt x="1412" y="144"/>
                    </a:lnTo>
                    <a:lnTo>
                      <a:pt x="1381" y="162"/>
                    </a:lnTo>
                    <a:lnTo>
                      <a:pt x="1341" y="185"/>
                    </a:lnTo>
                    <a:lnTo>
                      <a:pt x="1297" y="211"/>
                    </a:lnTo>
                    <a:lnTo>
                      <a:pt x="1264" y="230"/>
                    </a:lnTo>
                    <a:lnTo>
                      <a:pt x="955" y="408"/>
                    </a:lnTo>
                    <a:lnTo>
                      <a:pt x="924" y="426"/>
                    </a:lnTo>
                    <a:lnTo>
                      <a:pt x="885" y="449"/>
                    </a:lnTo>
                    <a:lnTo>
                      <a:pt x="847" y="471"/>
                    </a:lnTo>
                    <a:lnTo>
                      <a:pt x="840" y="474"/>
                    </a:lnTo>
                    <a:lnTo>
                      <a:pt x="814" y="489"/>
                    </a:lnTo>
                    <a:lnTo>
                      <a:pt x="513" y="664"/>
                    </a:lnTo>
                    <a:lnTo>
                      <a:pt x="481" y="681"/>
                    </a:lnTo>
                    <a:lnTo>
                      <a:pt x="441" y="704"/>
                    </a:lnTo>
                    <a:lnTo>
                      <a:pt x="397" y="730"/>
                    </a:lnTo>
                    <a:lnTo>
                      <a:pt x="363" y="749"/>
                    </a:lnTo>
                    <a:lnTo>
                      <a:pt x="115" y="893"/>
                    </a:lnTo>
                    <a:lnTo>
                      <a:pt x="85" y="910"/>
                    </a:lnTo>
                    <a:lnTo>
                      <a:pt x="46" y="933"/>
                    </a:lnTo>
                    <a:lnTo>
                      <a:pt x="1" y="959"/>
                    </a:lnTo>
                    <a:lnTo>
                      <a:pt x="1" y="1000"/>
                    </a:lnTo>
                    <a:lnTo>
                      <a:pt x="12" y="993"/>
                    </a:lnTo>
                    <a:lnTo>
                      <a:pt x="53" y="971"/>
                    </a:lnTo>
                    <a:lnTo>
                      <a:pt x="83" y="952"/>
                    </a:lnTo>
                    <a:lnTo>
                      <a:pt x="363" y="791"/>
                    </a:lnTo>
                    <a:lnTo>
                      <a:pt x="397" y="771"/>
                    </a:lnTo>
                    <a:lnTo>
                      <a:pt x="410" y="765"/>
                    </a:lnTo>
                    <a:lnTo>
                      <a:pt x="449" y="742"/>
                    </a:lnTo>
                    <a:lnTo>
                      <a:pt x="479" y="724"/>
                    </a:lnTo>
                    <a:lnTo>
                      <a:pt x="814" y="532"/>
                    </a:lnTo>
                    <a:lnTo>
                      <a:pt x="852" y="508"/>
                    </a:lnTo>
                    <a:lnTo>
                      <a:pt x="892" y="485"/>
                    </a:lnTo>
                    <a:lnTo>
                      <a:pt x="923" y="468"/>
                    </a:lnTo>
                    <a:lnTo>
                      <a:pt x="1264" y="271"/>
                    </a:lnTo>
                    <a:lnTo>
                      <a:pt x="1309" y="244"/>
                    </a:lnTo>
                    <a:lnTo>
                      <a:pt x="1348" y="223"/>
                    </a:lnTo>
                    <a:lnTo>
                      <a:pt x="1380" y="204"/>
                    </a:lnTo>
                    <a:lnTo>
                      <a:pt x="1660" y="43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5793050" y="1757000"/>
                <a:ext cx="4750" cy="7275"/>
              </a:xfrm>
              <a:custGeom>
                <a:rect b="b" l="l" r="r" t="t"/>
                <a:pathLst>
                  <a:path extrusionOk="0" h="291" w="190">
                    <a:moveTo>
                      <a:pt x="189" y="0"/>
                    </a:moveTo>
                    <a:lnTo>
                      <a:pt x="118" y="41"/>
                    </a:lnTo>
                    <a:lnTo>
                      <a:pt x="1" y="257"/>
                    </a:lnTo>
                    <a:lnTo>
                      <a:pt x="1" y="290"/>
                    </a:lnTo>
                    <a:lnTo>
                      <a:pt x="46" y="26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5796000" y="1753525"/>
                <a:ext cx="3675" cy="4500"/>
              </a:xfrm>
              <a:custGeom>
                <a:rect b="b" l="l" r="r" t="t"/>
                <a:pathLst>
                  <a:path extrusionOk="0" h="180" w="147">
                    <a:moveTo>
                      <a:pt x="147" y="0"/>
                    </a:moveTo>
                    <a:lnTo>
                      <a:pt x="76" y="41"/>
                    </a:lnTo>
                    <a:lnTo>
                      <a:pt x="0" y="180"/>
                    </a:lnTo>
                    <a:lnTo>
                      <a:pt x="71" y="139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5793050" y="1758000"/>
                <a:ext cx="2975" cy="5425"/>
              </a:xfrm>
              <a:custGeom>
                <a:rect b="b" l="l" r="r" t="t"/>
                <a:pathLst>
                  <a:path extrusionOk="0" h="217" w="119">
                    <a:moveTo>
                      <a:pt x="118" y="1"/>
                    </a:moveTo>
                    <a:lnTo>
                      <a:pt x="1" y="69"/>
                    </a:lnTo>
                    <a:lnTo>
                      <a:pt x="1" y="217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5793050" y="1754525"/>
                <a:ext cx="4850" cy="5225"/>
              </a:xfrm>
              <a:custGeom>
                <a:rect b="b" l="l" r="r" t="t"/>
                <a:pathLst>
                  <a:path extrusionOk="0" h="209" w="194">
                    <a:moveTo>
                      <a:pt x="194" y="1"/>
                    </a:moveTo>
                    <a:lnTo>
                      <a:pt x="1" y="112"/>
                    </a:lnTo>
                    <a:lnTo>
                      <a:pt x="1" y="208"/>
                    </a:lnTo>
                    <a:lnTo>
                      <a:pt x="118" y="140"/>
                    </a:lnTo>
                    <a:lnTo>
                      <a:pt x="19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5828325" y="1735750"/>
                <a:ext cx="6225" cy="8150"/>
              </a:xfrm>
              <a:custGeom>
                <a:rect b="b" l="l" r="r" t="t"/>
                <a:pathLst>
                  <a:path extrusionOk="0" h="326" w="249">
                    <a:moveTo>
                      <a:pt x="249" y="1"/>
                    </a:moveTo>
                    <a:lnTo>
                      <a:pt x="144" y="61"/>
                    </a:lnTo>
                    <a:lnTo>
                      <a:pt x="1" y="325"/>
                    </a:lnTo>
                    <a:lnTo>
                      <a:pt x="249" y="182"/>
                    </a:lnTo>
                    <a:lnTo>
                      <a:pt x="24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5802950" y="1752275"/>
                <a:ext cx="2950" cy="5425"/>
              </a:xfrm>
              <a:custGeom>
                <a:rect b="b" l="l" r="r" t="t"/>
                <a:pathLst>
                  <a:path extrusionOk="0" h="217" w="118">
                    <a:moveTo>
                      <a:pt x="118" y="1"/>
                    </a:moveTo>
                    <a:lnTo>
                      <a:pt x="1" y="69"/>
                    </a:lnTo>
                    <a:lnTo>
                      <a:pt x="1" y="217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5658100" y="1947725"/>
                <a:ext cx="173925" cy="100750"/>
              </a:xfrm>
              <a:custGeom>
                <a:rect b="b" l="l" r="r" t="t"/>
                <a:pathLst>
                  <a:path extrusionOk="0" h="4030" w="6957">
                    <a:moveTo>
                      <a:pt x="3467" y="0"/>
                    </a:moveTo>
                    <a:lnTo>
                      <a:pt x="0" y="2016"/>
                    </a:lnTo>
                    <a:lnTo>
                      <a:pt x="3489" y="4030"/>
                    </a:lnTo>
                    <a:lnTo>
                      <a:pt x="6956" y="2016"/>
                    </a:lnTo>
                    <a:lnTo>
                      <a:pt x="34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5739100" y="1966650"/>
                <a:ext cx="48400" cy="57900"/>
              </a:xfrm>
              <a:custGeom>
                <a:rect b="b" l="l" r="r" t="t"/>
                <a:pathLst>
                  <a:path extrusionOk="0" h="2316" w="1936">
                    <a:moveTo>
                      <a:pt x="1935" y="0"/>
                    </a:moveTo>
                    <a:lnTo>
                      <a:pt x="5" y="1121"/>
                    </a:lnTo>
                    <a:lnTo>
                      <a:pt x="1" y="2316"/>
                    </a:lnTo>
                    <a:lnTo>
                      <a:pt x="1931" y="1195"/>
                    </a:lnTo>
                    <a:lnTo>
                      <a:pt x="1935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5701200" y="1944675"/>
                <a:ext cx="86300" cy="50000"/>
              </a:xfrm>
              <a:custGeom>
                <a:rect b="b" l="l" r="r" t="t"/>
                <a:pathLst>
                  <a:path extrusionOk="0" h="2000" w="3452">
                    <a:moveTo>
                      <a:pt x="1930" y="0"/>
                    </a:moveTo>
                    <a:lnTo>
                      <a:pt x="0" y="1121"/>
                    </a:lnTo>
                    <a:lnTo>
                      <a:pt x="1521" y="2000"/>
                    </a:lnTo>
                    <a:lnTo>
                      <a:pt x="3451" y="879"/>
                    </a:lnTo>
                    <a:lnTo>
                      <a:pt x="1930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5701075" y="1968750"/>
                <a:ext cx="38175" cy="55800"/>
              </a:xfrm>
              <a:custGeom>
                <a:rect b="b" l="l" r="r" t="t"/>
                <a:pathLst>
                  <a:path extrusionOk="0" h="2232" w="1527">
                    <a:moveTo>
                      <a:pt x="772" y="0"/>
                    </a:moveTo>
                    <a:lnTo>
                      <a:pt x="5" y="158"/>
                    </a:lnTo>
                    <a:lnTo>
                      <a:pt x="1" y="1353"/>
                    </a:lnTo>
                    <a:lnTo>
                      <a:pt x="1522" y="2232"/>
                    </a:lnTo>
                    <a:lnTo>
                      <a:pt x="1526" y="1037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5716850" y="1940000"/>
                <a:ext cx="72900" cy="58200"/>
              </a:xfrm>
              <a:custGeom>
                <a:rect b="b" l="l" r="r" t="t"/>
                <a:pathLst>
                  <a:path extrusionOk="0" h="2328" w="2916">
                    <a:moveTo>
                      <a:pt x="2100" y="0"/>
                    </a:moveTo>
                    <a:lnTo>
                      <a:pt x="1" y="1195"/>
                    </a:lnTo>
                    <a:lnTo>
                      <a:pt x="987" y="2328"/>
                    </a:lnTo>
                    <a:lnTo>
                      <a:pt x="2915" y="1207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5697850" y="1940000"/>
                <a:ext cx="71525" cy="33725"/>
              </a:xfrm>
              <a:custGeom>
                <a:rect b="b" l="l" r="r" t="t"/>
                <a:pathLst>
                  <a:path extrusionOk="0" h="1349" w="2861">
                    <a:moveTo>
                      <a:pt x="2860" y="0"/>
                    </a:moveTo>
                    <a:lnTo>
                      <a:pt x="1969" y="211"/>
                    </a:lnTo>
                    <a:lnTo>
                      <a:pt x="1" y="1349"/>
                    </a:lnTo>
                    <a:lnTo>
                      <a:pt x="762" y="1195"/>
                    </a:lnTo>
                    <a:lnTo>
                      <a:pt x="2860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5766725" y="1995825"/>
                <a:ext cx="500" cy="775"/>
              </a:xfrm>
              <a:custGeom>
                <a:rect b="b" l="l" r="r" t="t"/>
                <a:pathLst>
                  <a:path extrusionOk="0" h="31" w="20">
                    <a:moveTo>
                      <a:pt x="20" y="0"/>
                    </a:moveTo>
                    <a:lnTo>
                      <a:pt x="1" y="31"/>
                    </a:lnTo>
                    <a:lnTo>
                      <a:pt x="20" y="2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5764775" y="1997375"/>
                <a:ext cx="2450" cy="3800"/>
              </a:xfrm>
              <a:custGeom>
                <a:rect b="b" l="l" r="r" t="t"/>
                <a:pathLst>
                  <a:path extrusionOk="0" h="152" w="98">
                    <a:moveTo>
                      <a:pt x="98" y="1"/>
                    </a:moveTo>
                    <a:lnTo>
                      <a:pt x="83" y="9"/>
                    </a:lnTo>
                    <a:lnTo>
                      <a:pt x="1" y="152"/>
                    </a:lnTo>
                    <a:lnTo>
                      <a:pt x="98" y="95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5766850" y="1996950"/>
                <a:ext cx="375" cy="675"/>
              </a:xfrm>
              <a:custGeom>
                <a:rect b="b" l="l" r="r" t="t"/>
                <a:pathLst>
                  <a:path extrusionOk="0" h="27" w="15">
                    <a:moveTo>
                      <a:pt x="15" y="0"/>
                    </a:moveTo>
                    <a:lnTo>
                      <a:pt x="0" y="26"/>
                    </a:lnTo>
                    <a:lnTo>
                      <a:pt x="0" y="26"/>
                    </a:lnTo>
                    <a:lnTo>
                      <a:pt x="15" y="18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38"/>
              <p:cNvSpPr/>
              <p:nvPr/>
            </p:nvSpPr>
            <p:spPr>
              <a:xfrm>
                <a:off x="5763800" y="1997600"/>
                <a:ext cx="3075" cy="4150"/>
              </a:xfrm>
              <a:custGeom>
                <a:rect b="b" l="l" r="r" t="t"/>
                <a:pathLst>
                  <a:path extrusionOk="0" h="166" w="123">
                    <a:moveTo>
                      <a:pt x="122" y="0"/>
                    </a:moveTo>
                    <a:lnTo>
                      <a:pt x="83" y="22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40" y="14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38"/>
              <p:cNvSpPr/>
              <p:nvPr/>
            </p:nvSpPr>
            <p:spPr>
              <a:xfrm>
                <a:off x="5761225" y="1996575"/>
                <a:ext cx="5525" cy="4275"/>
              </a:xfrm>
              <a:custGeom>
                <a:rect b="b" l="l" r="r" t="t"/>
                <a:pathLst>
                  <a:path extrusionOk="0" h="171" w="221">
                    <a:moveTo>
                      <a:pt x="221" y="1"/>
                    </a:moveTo>
                    <a:lnTo>
                      <a:pt x="0" y="130"/>
                    </a:lnTo>
                    <a:lnTo>
                      <a:pt x="0" y="170"/>
                    </a:lnTo>
                    <a:lnTo>
                      <a:pt x="186" y="63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5765875" y="1996325"/>
                <a:ext cx="1350" cy="1850"/>
              </a:xfrm>
              <a:custGeom>
                <a:rect b="b" l="l" r="r" t="t"/>
                <a:pathLst>
                  <a:path extrusionOk="0" h="74" w="54">
                    <a:moveTo>
                      <a:pt x="54" y="1"/>
                    </a:moveTo>
                    <a:lnTo>
                      <a:pt x="35" y="11"/>
                    </a:lnTo>
                    <a:lnTo>
                      <a:pt x="0" y="73"/>
                    </a:lnTo>
                    <a:lnTo>
                      <a:pt x="39" y="51"/>
                    </a:lnTo>
                    <a:lnTo>
                      <a:pt x="54" y="2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38"/>
              <p:cNvSpPr/>
              <p:nvPr/>
            </p:nvSpPr>
            <p:spPr>
              <a:xfrm>
                <a:off x="5761225" y="1998150"/>
                <a:ext cx="4675" cy="5100"/>
              </a:xfrm>
              <a:custGeom>
                <a:rect b="b" l="l" r="r" t="t"/>
                <a:pathLst>
                  <a:path extrusionOk="0" h="204" w="187">
                    <a:moveTo>
                      <a:pt x="186" y="0"/>
                    </a:moveTo>
                    <a:lnTo>
                      <a:pt x="0" y="107"/>
                    </a:lnTo>
                    <a:lnTo>
                      <a:pt x="0" y="203"/>
                    </a:lnTo>
                    <a:lnTo>
                      <a:pt x="103" y="14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38"/>
              <p:cNvSpPr/>
              <p:nvPr/>
            </p:nvSpPr>
            <p:spPr>
              <a:xfrm>
                <a:off x="5763950" y="1991900"/>
                <a:ext cx="3250" cy="2925"/>
              </a:xfrm>
              <a:custGeom>
                <a:rect b="b" l="l" r="r" t="t"/>
                <a:pathLst>
                  <a:path extrusionOk="0" h="117" w="130">
                    <a:moveTo>
                      <a:pt x="129" y="1"/>
                    </a:moveTo>
                    <a:lnTo>
                      <a:pt x="36" y="54"/>
                    </a:lnTo>
                    <a:lnTo>
                      <a:pt x="0" y="117"/>
                    </a:lnTo>
                    <a:lnTo>
                      <a:pt x="129" y="41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5761225" y="1998350"/>
                <a:ext cx="675" cy="1225"/>
              </a:xfrm>
              <a:custGeom>
                <a:rect b="b" l="l" r="r" t="t"/>
                <a:pathLst>
                  <a:path extrusionOk="0" h="49" w="27">
                    <a:moveTo>
                      <a:pt x="27" y="1"/>
                    </a:moveTo>
                    <a:lnTo>
                      <a:pt x="0" y="17"/>
                    </a:lnTo>
                    <a:lnTo>
                      <a:pt x="0" y="49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5761225" y="1995325"/>
                <a:ext cx="6000" cy="4500"/>
              </a:xfrm>
              <a:custGeom>
                <a:rect b="b" l="l" r="r" t="t"/>
                <a:pathLst>
                  <a:path extrusionOk="0" h="180" w="240">
                    <a:moveTo>
                      <a:pt x="240" y="0"/>
                    </a:moveTo>
                    <a:lnTo>
                      <a:pt x="27" y="122"/>
                    </a:lnTo>
                    <a:lnTo>
                      <a:pt x="0" y="170"/>
                    </a:lnTo>
                    <a:lnTo>
                      <a:pt x="0" y="180"/>
                    </a:lnTo>
                    <a:lnTo>
                      <a:pt x="221" y="51"/>
                    </a:lnTo>
                    <a:lnTo>
                      <a:pt x="240" y="2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38"/>
              <p:cNvSpPr/>
              <p:nvPr/>
            </p:nvSpPr>
            <p:spPr>
              <a:xfrm>
                <a:off x="5761225" y="1994800"/>
                <a:ext cx="2750" cy="3975"/>
              </a:xfrm>
              <a:custGeom>
                <a:rect b="b" l="l" r="r" t="t"/>
                <a:pathLst>
                  <a:path extrusionOk="0" h="159" w="110">
                    <a:moveTo>
                      <a:pt x="109" y="1"/>
                    </a:moveTo>
                    <a:lnTo>
                      <a:pt x="72" y="22"/>
                    </a:lnTo>
                    <a:lnTo>
                      <a:pt x="0" y="146"/>
                    </a:lnTo>
                    <a:lnTo>
                      <a:pt x="0" y="159"/>
                    </a:lnTo>
                    <a:lnTo>
                      <a:pt x="27" y="143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38"/>
              <p:cNvSpPr/>
              <p:nvPr/>
            </p:nvSpPr>
            <p:spPr>
              <a:xfrm>
                <a:off x="5763000" y="1993250"/>
                <a:ext cx="1875" cy="2125"/>
              </a:xfrm>
              <a:custGeom>
                <a:rect b="b" l="l" r="r" t="t"/>
                <a:pathLst>
                  <a:path extrusionOk="0" h="85" w="75">
                    <a:moveTo>
                      <a:pt x="74" y="0"/>
                    </a:moveTo>
                    <a:lnTo>
                      <a:pt x="35" y="24"/>
                    </a:lnTo>
                    <a:lnTo>
                      <a:pt x="1" y="84"/>
                    </a:lnTo>
                    <a:lnTo>
                      <a:pt x="38" y="63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5761200" y="1995350"/>
                <a:ext cx="1825" cy="3100"/>
              </a:xfrm>
              <a:custGeom>
                <a:rect b="b" l="l" r="r" t="t"/>
                <a:pathLst>
                  <a:path extrusionOk="0" h="124" w="73">
                    <a:moveTo>
                      <a:pt x="73" y="0"/>
                    </a:moveTo>
                    <a:lnTo>
                      <a:pt x="0" y="43"/>
                    </a:lnTo>
                    <a:lnTo>
                      <a:pt x="1" y="124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5760725" y="1990975"/>
                <a:ext cx="7025" cy="13175"/>
              </a:xfrm>
              <a:custGeom>
                <a:rect b="b" l="l" r="r" t="t"/>
                <a:pathLst>
                  <a:path extrusionOk="0" h="527" w="281">
                    <a:moveTo>
                      <a:pt x="260" y="38"/>
                    </a:moveTo>
                    <a:lnTo>
                      <a:pt x="260" y="174"/>
                    </a:lnTo>
                    <a:lnTo>
                      <a:pt x="260" y="239"/>
                    </a:lnTo>
                    <a:lnTo>
                      <a:pt x="260" y="351"/>
                    </a:lnTo>
                    <a:lnTo>
                      <a:pt x="20" y="489"/>
                    </a:lnTo>
                    <a:lnTo>
                      <a:pt x="20" y="177"/>
                    </a:lnTo>
                    <a:lnTo>
                      <a:pt x="128" y="115"/>
                    </a:lnTo>
                    <a:lnTo>
                      <a:pt x="165" y="93"/>
                    </a:lnTo>
                    <a:lnTo>
                      <a:pt x="260" y="38"/>
                    </a:lnTo>
                    <a:close/>
                    <a:moveTo>
                      <a:pt x="279" y="0"/>
                    </a:moveTo>
                    <a:lnTo>
                      <a:pt x="0" y="161"/>
                    </a:lnTo>
                    <a:lnTo>
                      <a:pt x="0" y="526"/>
                    </a:lnTo>
                    <a:lnTo>
                      <a:pt x="280" y="3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5761875" y="1992925"/>
                <a:ext cx="5350" cy="5450"/>
              </a:xfrm>
              <a:custGeom>
                <a:rect b="b" l="l" r="r" t="t"/>
                <a:pathLst>
                  <a:path extrusionOk="0" h="218" w="214">
                    <a:moveTo>
                      <a:pt x="212" y="0"/>
                    </a:moveTo>
                    <a:lnTo>
                      <a:pt x="83" y="76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214" y="96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5761200" y="1993825"/>
                <a:ext cx="2700" cy="2600"/>
              </a:xfrm>
              <a:custGeom>
                <a:rect b="b" l="l" r="r" t="t"/>
                <a:pathLst>
                  <a:path extrusionOk="0" h="104" w="108">
                    <a:moveTo>
                      <a:pt x="107" y="1"/>
                    </a:moveTo>
                    <a:lnTo>
                      <a:pt x="0" y="61"/>
                    </a:lnTo>
                    <a:lnTo>
                      <a:pt x="0" y="104"/>
                    </a:lnTo>
                    <a:lnTo>
                      <a:pt x="73" y="61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5753250" y="2004775"/>
                <a:ext cx="375" cy="675"/>
              </a:xfrm>
              <a:custGeom>
                <a:rect b="b" l="l" r="r" t="t"/>
                <a:pathLst>
                  <a:path extrusionOk="0" h="27" w="15">
                    <a:moveTo>
                      <a:pt x="15" y="1"/>
                    </a:moveTo>
                    <a:lnTo>
                      <a:pt x="0" y="27"/>
                    </a:lnTo>
                    <a:lnTo>
                      <a:pt x="15" y="1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5750200" y="2005425"/>
                <a:ext cx="3075" cy="4150"/>
              </a:xfrm>
              <a:custGeom>
                <a:rect b="b" l="l" r="r" t="t"/>
                <a:pathLst>
                  <a:path extrusionOk="0" h="166" w="123">
                    <a:moveTo>
                      <a:pt x="122" y="1"/>
                    </a:moveTo>
                    <a:lnTo>
                      <a:pt x="83" y="22"/>
                    </a:lnTo>
                    <a:lnTo>
                      <a:pt x="1" y="166"/>
                    </a:lnTo>
                    <a:lnTo>
                      <a:pt x="40" y="143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5753175" y="2003700"/>
                <a:ext cx="450" cy="775"/>
              </a:xfrm>
              <a:custGeom>
                <a:rect b="b" l="l" r="r" t="t"/>
                <a:pathLst>
                  <a:path extrusionOk="0" h="31" w="18">
                    <a:moveTo>
                      <a:pt x="18" y="0"/>
                    </a:moveTo>
                    <a:lnTo>
                      <a:pt x="1" y="30"/>
                    </a:lnTo>
                    <a:lnTo>
                      <a:pt x="1" y="30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5747625" y="2005975"/>
                <a:ext cx="4675" cy="5100"/>
              </a:xfrm>
              <a:custGeom>
                <a:rect b="b" l="l" r="r" t="t"/>
                <a:pathLst>
                  <a:path extrusionOk="0" h="204" w="187">
                    <a:moveTo>
                      <a:pt x="186" y="0"/>
                    </a:moveTo>
                    <a:lnTo>
                      <a:pt x="1" y="108"/>
                    </a:lnTo>
                    <a:lnTo>
                      <a:pt x="1" y="203"/>
                    </a:lnTo>
                    <a:lnTo>
                      <a:pt x="104" y="14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5752275" y="2004200"/>
                <a:ext cx="1350" cy="1800"/>
              </a:xfrm>
              <a:custGeom>
                <a:rect b="b" l="l" r="r" t="t"/>
                <a:pathLst>
                  <a:path extrusionOk="0" h="72" w="54">
                    <a:moveTo>
                      <a:pt x="54" y="0"/>
                    </a:moveTo>
                    <a:lnTo>
                      <a:pt x="37" y="10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39" y="50"/>
                    </a:lnTo>
                    <a:lnTo>
                      <a:pt x="54" y="24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5748325" y="2000800"/>
                <a:ext cx="5300" cy="5450"/>
              </a:xfrm>
              <a:custGeom>
                <a:rect b="b" l="l" r="r" t="t"/>
                <a:pathLst>
                  <a:path extrusionOk="0" h="218" w="212">
                    <a:moveTo>
                      <a:pt x="212" y="0"/>
                    </a:moveTo>
                    <a:lnTo>
                      <a:pt x="81" y="74"/>
                    </a:lnTo>
                    <a:lnTo>
                      <a:pt x="0" y="218"/>
                    </a:lnTo>
                    <a:lnTo>
                      <a:pt x="212" y="94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5747625" y="2004450"/>
                <a:ext cx="5575" cy="4225"/>
              </a:xfrm>
              <a:custGeom>
                <a:rect b="b" l="l" r="r" t="t"/>
                <a:pathLst>
                  <a:path extrusionOk="0" h="169" w="223">
                    <a:moveTo>
                      <a:pt x="223" y="0"/>
                    </a:moveTo>
                    <a:lnTo>
                      <a:pt x="1" y="128"/>
                    </a:lnTo>
                    <a:lnTo>
                      <a:pt x="1" y="169"/>
                    </a:lnTo>
                    <a:lnTo>
                      <a:pt x="186" y="6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5747625" y="2006225"/>
                <a:ext cx="725" cy="1175"/>
              </a:xfrm>
              <a:custGeom>
                <a:rect b="b" l="l" r="r" t="t"/>
                <a:pathLst>
                  <a:path extrusionOk="0" h="47" w="29">
                    <a:moveTo>
                      <a:pt x="28" y="1"/>
                    </a:moveTo>
                    <a:lnTo>
                      <a:pt x="1" y="16"/>
                    </a:lnTo>
                    <a:lnTo>
                      <a:pt x="1" y="47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5747625" y="2003150"/>
                <a:ext cx="6000" cy="4525"/>
              </a:xfrm>
              <a:custGeom>
                <a:rect b="b" l="l" r="r" t="t"/>
                <a:pathLst>
                  <a:path extrusionOk="0" h="181" w="240">
                    <a:moveTo>
                      <a:pt x="240" y="0"/>
                    </a:moveTo>
                    <a:lnTo>
                      <a:pt x="28" y="124"/>
                    </a:lnTo>
                    <a:lnTo>
                      <a:pt x="1" y="170"/>
                    </a:lnTo>
                    <a:lnTo>
                      <a:pt x="1" y="180"/>
                    </a:lnTo>
                    <a:lnTo>
                      <a:pt x="223" y="52"/>
                    </a:lnTo>
                    <a:lnTo>
                      <a:pt x="240" y="22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5747625" y="2002625"/>
                <a:ext cx="2750" cy="4025"/>
              </a:xfrm>
              <a:custGeom>
                <a:rect b="b" l="l" r="r" t="t"/>
                <a:pathLst>
                  <a:path extrusionOk="0" h="161" w="110">
                    <a:moveTo>
                      <a:pt x="109" y="1"/>
                    </a:moveTo>
                    <a:lnTo>
                      <a:pt x="72" y="24"/>
                    </a:lnTo>
                    <a:lnTo>
                      <a:pt x="1" y="147"/>
                    </a:lnTo>
                    <a:lnTo>
                      <a:pt x="1" y="160"/>
                    </a:lnTo>
                    <a:lnTo>
                      <a:pt x="28" y="14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5747625" y="2001650"/>
                <a:ext cx="2700" cy="2600"/>
              </a:xfrm>
              <a:custGeom>
                <a:rect b="b" l="l" r="r" t="t"/>
                <a:pathLst>
                  <a:path extrusionOk="0" h="104" w="108">
                    <a:moveTo>
                      <a:pt x="108" y="1"/>
                    </a:moveTo>
                    <a:lnTo>
                      <a:pt x="1" y="63"/>
                    </a:lnTo>
                    <a:lnTo>
                      <a:pt x="1" y="104"/>
                    </a:lnTo>
                    <a:lnTo>
                      <a:pt x="72" y="6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5747125" y="1998825"/>
                <a:ext cx="7025" cy="13200"/>
              </a:xfrm>
              <a:custGeom>
                <a:rect b="b" l="l" r="r" t="t"/>
                <a:pathLst>
                  <a:path extrusionOk="0" h="528" w="281">
                    <a:moveTo>
                      <a:pt x="260" y="38"/>
                    </a:moveTo>
                    <a:lnTo>
                      <a:pt x="260" y="175"/>
                    </a:lnTo>
                    <a:lnTo>
                      <a:pt x="260" y="215"/>
                    </a:lnTo>
                    <a:lnTo>
                      <a:pt x="260" y="240"/>
                    </a:lnTo>
                    <a:lnTo>
                      <a:pt x="260" y="352"/>
                    </a:lnTo>
                    <a:lnTo>
                      <a:pt x="21" y="489"/>
                    </a:lnTo>
                    <a:lnTo>
                      <a:pt x="21" y="394"/>
                    </a:lnTo>
                    <a:lnTo>
                      <a:pt x="21" y="176"/>
                    </a:lnTo>
                    <a:lnTo>
                      <a:pt x="128" y="115"/>
                    </a:lnTo>
                    <a:lnTo>
                      <a:pt x="167" y="92"/>
                    </a:lnTo>
                    <a:lnTo>
                      <a:pt x="260" y="38"/>
                    </a:lnTo>
                    <a:close/>
                    <a:moveTo>
                      <a:pt x="279" y="1"/>
                    </a:moveTo>
                    <a:lnTo>
                      <a:pt x="0" y="162"/>
                    </a:lnTo>
                    <a:lnTo>
                      <a:pt x="0" y="527"/>
                    </a:lnTo>
                    <a:lnTo>
                      <a:pt x="280" y="366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5751175" y="2005200"/>
                <a:ext cx="2450" cy="3800"/>
              </a:xfrm>
              <a:custGeom>
                <a:rect b="b" l="l" r="r" t="t"/>
                <a:pathLst>
                  <a:path extrusionOk="0" h="152" w="98">
                    <a:moveTo>
                      <a:pt x="98" y="1"/>
                    </a:moveTo>
                    <a:lnTo>
                      <a:pt x="83" y="10"/>
                    </a:lnTo>
                    <a:lnTo>
                      <a:pt x="1" y="152"/>
                    </a:lnTo>
                    <a:lnTo>
                      <a:pt x="98" y="97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5750350" y="1999775"/>
                <a:ext cx="3275" cy="2875"/>
              </a:xfrm>
              <a:custGeom>
                <a:rect b="b" l="l" r="r" t="t"/>
                <a:pathLst>
                  <a:path extrusionOk="0" h="115" w="131">
                    <a:moveTo>
                      <a:pt x="131" y="0"/>
                    </a:moveTo>
                    <a:lnTo>
                      <a:pt x="37" y="54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31" y="41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5749400" y="2001125"/>
                <a:ext cx="1875" cy="2125"/>
              </a:xfrm>
              <a:custGeom>
                <a:rect b="b" l="l" r="r" t="t"/>
                <a:pathLst>
                  <a:path extrusionOk="0" h="85" w="75">
                    <a:moveTo>
                      <a:pt x="75" y="0"/>
                    </a:moveTo>
                    <a:lnTo>
                      <a:pt x="37" y="22"/>
                    </a:lnTo>
                    <a:lnTo>
                      <a:pt x="1" y="84"/>
                    </a:lnTo>
                    <a:lnTo>
                      <a:pt x="38" y="6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5747625" y="2003225"/>
                <a:ext cx="1800" cy="3100"/>
              </a:xfrm>
              <a:custGeom>
                <a:rect b="b" l="l" r="r" t="t"/>
                <a:pathLst>
                  <a:path extrusionOk="0" h="124" w="72">
                    <a:moveTo>
                      <a:pt x="72" y="0"/>
                    </a:moveTo>
                    <a:lnTo>
                      <a:pt x="1" y="41"/>
                    </a:lnTo>
                    <a:lnTo>
                      <a:pt x="1" y="123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5780400" y="1989125"/>
                <a:ext cx="425" cy="625"/>
              </a:xfrm>
              <a:custGeom>
                <a:rect b="b" l="l" r="r" t="t"/>
                <a:pathLst>
                  <a:path extrusionOk="0" h="25" w="17">
                    <a:moveTo>
                      <a:pt x="17" y="0"/>
                    </a:moveTo>
                    <a:lnTo>
                      <a:pt x="1" y="25"/>
                    </a:lnTo>
                    <a:lnTo>
                      <a:pt x="17" y="1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5780325" y="1988000"/>
                <a:ext cx="500" cy="775"/>
              </a:xfrm>
              <a:custGeom>
                <a:rect b="b" l="l" r="r" t="t"/>
                <a:pathLst>
                  <a:path extrusionOk="0" h="31" w="20">
                    <a:moveTo>
                      <a:pt x="20" y="0"/>
                    </a:moveTo>
                    <a:lnTo>
                      <a:pt x="1" y="31"/>
                    </a:lnTo>
                    <a:lnTo>
                      <a:pt x="1" y="31"/>
                    </a:lnTo>
                    <a:lnTo>
                      <a:pt x="2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8"/>
              <p:cNvSpPr/>
              <p:nvPr/>
            </p:nvSpPr>
            <p:spPr>
              <a:xfrm>
                <a:off x="5774775" y="1988750"/>
                <a:ext cx="5575" cy="4275"/>
              </a:xfrm>
              <a:custGeom>
                <a:rect b="b" l="l" r="r" t="t"/>
                <a:pathLst>
                  <a:path extrusionOk="0" h="171" w="223">
                    <a:moveTo>
                      <a:pt x="223" y="1"/>
                    </a:moveTo>
                    <a:lnTo>
                      <a:pt x="1" y="128"/>
                    </a:lnTo>
                    <a:lnTo>
                      <a:pt x="2" y="170"/>
                    </a:lnTo>
                    <a:lnTo>
                      <a:pt x="188" y="63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5774825" y="1990300"/>
                <a:ext cx="4650" cy="5075"/>
              </a:xfrm>
              <a:custGeom>
                <a:rect b="b" l="l" r="r" t="t"/>
                <a:pathLst>
                  <a:path extrusionOk="0" h="203" w="186">
                    <a:moveTo>
                      <a:pt x="186" y="1"/>
                    </a:moveTo>
                    <a:lnTo>
                      <a:pt x="0" y="108"/>
                    </a:lnTo>
                    <a:lnTo>
                      <a:pt x="0" y="202"/>
                    </a:lnTo>
                    <a:lnTo>
                      <a:pt x="103" y="143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5779450" y="1988500"/>
                <a:ext cx="1375" cy="1825"/>
              </a:xfrm>
              <a:custGeom>
                <a:rect b="b" l="l" r="r" t="t"/>
                <a:pathLst>
                  <a:path extrusionOk="0" h="73" w="55">
                    <a:moveTo>
                      <a:pt x="55" y="0"/>
                    </a:moveTo>
                    <a:lnTo>
                      <a:pt x="36" y="11"/>
                    </a:lnTo>
                    <a:lnTo>
                      <a:pt x="1" y="73"/>
                    </a:lnTo>
                    <a:lnTo>
                      <a:pt x="39" y="50"/>
                    </a:lnTo>
                    <a:lnTo>
                      <a:pt x="55" y="2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5775475" y="1985100"/>
                <a:ext cx="5325" cy="5450"/>
              </a:xfrm>
              <a:custGeom>
                <a:rect b="b" l="l" r="r" t="t"/>
                <a:pathLst>
                  <a:path extrusionOk="0" h="218" w="213">
                    <a:moveTo>
                      <a:pt x="212" y="0"/>
                    </a:moveTo>
                    <a:lnTo>
                      <a:pt x="83" y="74"/>
                    </a:lnTo>
                    <a:lnTo>
                      <a:pt x="0" y="218"/>
                    </a:lnTo>
                    <a:lnTo>
                      <a:pt x="212" y="96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5774775" y="1987475"/>
                <a:ext cx="6050" cy="4500"/>
              </a:xfrm>
              <a:custGeom>
                <a:rect b="b" l="l" r="r" t="t"/>
                <a:pathLst>
                  <a:path extrusionOk="0" h="180" w="242">
                    <a:moveTo>
                      <a:pt x="240" y="1"/>
                    </a:moveTo>
                    <a:lnTo>
                      <a:pt x="28" y="123"/>
                    </a:lnTo>
                    <a:lnTo>
                      <a:pt x="1" y="170"/>
                    </a:lnTo>
                    <a:lnTo>
                      <a:pt x="1" y="179"/>
                    </a:lnTo>
                    <a:lnTo>
                      <a:pt x="223" y="52"/>
                    </a:lnTo>
                    <a:lnTo>
                      <a:pt x="242" y="2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5774775" y="1990525"/>
                <a:ext cx="725" cy="1225"/>
              </a:xfrm>
              <a:custGeom>
                <a:rect b="b" l="l" r="r" t="t"/>
                <a:pathLst>
                  <a:path extrusionOk="0" h="49" w="29">
                    <a:moveTo>
                      <a:pt x="28" y="1"/>
                    </a:moveTo>
                    <a:lnTo>
                      <a:pt x="1" y="17"/>
                    </a:lnTo>
                    <a:lnTo>
                      <a:pt x="1" y="4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5774775" y="1987525"/>
                <a:ext cx="1800" cy="3100"/>
              </a:xfrm>
              <a:custGeom>
                <a:rect b="b" l="l" r="r" t="t"/>
                <a:pathLst>
                  <a:path extrusionOk="0" h="124" w="72">
                    <a:moveTo>
                      <a:pt x="72" y="0"/>
                    </a:moveTo>
                    <a:lnTo>
                      <a:pt x="1" y="41"/>
                    </a:lnTo>
                    <a:lnTo>
                      <a:pt x="1" y="12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5774275" y="1983125"/>
                <a:ext cx="7050" cy="13200"/>
              </a:xfrm>
              <a:custGeom>
                <a:rect b="b" l="l" r="r" t="t"/>
                <a:pathLst>
                  <a:path extrusionOk="0" h="528" w="282">
                    <a:moveTo>
                      <a:pt x="262" y="39"/>
                    </a:moveTo>
                    <a:lnTo>
                      <a:pt x="262" y="173"/>
                    </a:lnTo>
                    <a:lnTo>
                      <a:pt x="262" y="239"/>
                    </a:lnTo>
                    <a:lnTo>
                      <a:pt x="262" y="352"/>
                    </a:lnTo>
                    <a:lnTo>
                      <a:pt x="22" y="489"/>
                    </a:lnTo>
                    <a:lnTo>
                      <a:pt x="22" y="176"/>
                    </a:lnTo>
                    <a:lnTo>
                      <a:pt x="130" y="114"/>
                    </a:lnTo>
                    <a:lnTo>
                      <a:pt x="167" y="92"/>
                    </a:lnTo>
                    <a:lnTo>
                      <a:pt x="262" y="39"/>
                    </a:lnTo>
                    <a:close/>
                    <a:moveTo>
                      <a:pt x="280" y="1"/>
                    </a:moveTo>
                    <a:lnTo>
                      <a:pt x="1" y="162"/>
                    </a:lnTo>
                    <a:lnTo>
                      <a:pt x="2" y="527"/>
                    </a:lnTo>
                    <a:lnTo>
                      <a:pt x="282" y="366"/>
                    </a:lnTo>
                    <a:lnTo>
                      <a:pt x="2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5777400" y="1989725"/>
                <a:ext cx="3025" cy="4175"/>
              </a:xfrm>
              <a:custGeom>
                <a:rect b="b" l="l" r="r" t="t"/>
                <a:pathLst>
                  <a:path extrusionOk="0" h="167" w="121">
                    <a:moveTo>
                      <a:pt x="121" y="1"/>
                    </a:moveTo>
                    <a:lnTo>
                      <a:pt x="83" y="24"/>
                    </a:lnTo>
                    <a:lnTo>
                      <a:pt x="0" y="166"/>
                    </a:lnTo>
                    <a:lnTo>
                      <a:pt x="38" y="144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5777550" y="1984075"/>
                <a:ext cx="3250" cy="2900"/>
              </a:xfrm>
              <a:custGeom>
                <a:rect b="b" l="l" r="r" t="t"/>
                <a:pathLst>
                  <a:path extrusionOk="0" h="116" w="130">
                    <a:moveTo>
                      <a:pt x="129" y="1"/>
                    </a:moveTo>
                    <a:lnTo>
                      <a:pt x="36" y="54"/>
                    </a:lnTo>
                    <a:lnTo>
                      <a:pt x="0" y="115"/>
                    </a:lnTo>
                    <a:lnTo>
                      <a:pt x="129" y="41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5774775" y="1986950"/>
                <a:ext cx="2775" cy="4000"/>
              </a:xfrm>
              <a:custGeom>
                <a:rect b="b" l="l" r="r" t="t"/>
                <a:pathLst>
                  <a:path extrusionOk="0" h="160" w="111">
                    <a:moveTo>
                      <a:pt x="111" y="0"/>
                    </a:moveTo>
                    <a:lnTo>
                      <a:pt x="72" y="23"/>
                    </a:lnTo>
                    <a:lnTo>
                      <a:pt x="1" y="147"/>
                    </a:lnTo>
                    <a:lnTo>
                      <a:pt x="1" y="160"/>
                    </a:lnTo>
                    <a:lnTo>
                      <a:pt x="28" y="144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5776550" y="1985425"/>
                <a:ext cx="1925" cy="2125"/>
              </a:xfrm>
              <a:custGeom>
                <a:rect b="b" l="l" r="r" t="t"/>
                <a:pathLst>
                  <a:path extrusionOk="0" h="85" w="77">
                    <a:moveTo>
                      <a:pt x="76" y="0"/>
                    </a:moveTo>
                    <a:lnTo>
                      <a:pt x="37" y="22"/>
                    </a:lnTo>
                    <a:lnTo>
                      <a:pt x="1" y="84"/>
                    </a:lnTo>
                    <a:lnTo>
                      <a:pt x="40" y="61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5774775" y="1985950"/>
                <a:ext cx="2725" cy="2600"/>
              </a:xfrm>
              <a:custGeom>
                <a:rect b="b" l="l" r="r" t="t"/>
                <a:pathLst>
                  <a:path extrusionOk="0" h="104" w="109">
                    <a:moveTo>
                      <a:pt x="108" y="1"/>
                    </a:moveTo>
                    <a:lnTo>
                      <a:pt x="1" y="63"/>
                    </a:lnTo>
                    <a:lnTo>
                      <a:pt x="1" y="104"/>
                    </a:lnTo>
                    <a:lnTo>
                      <a:pt x="72" y="63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5778325" y="1989525"/>
                <a:ext cx="2500" cy="3825"/>
              </a:xfrm>
              <a:custGeom>
                <a:rect b="b" l="l" r="r" t="t"/>
                <a:pathLst>
                  <a:path extrusionOk="0" h="153" w="100">
                    <a:moveTo>
                      <a:pt x="100" y="0"/>
                    </a:moveTo>
                    <a:lnTo>
                      <a:pt x="84" y="9"/>
                    </a:lnTo>
                    <a:lnTo>
                      <a:pt x="1" y="152"/>
                    </a:lnTo>
                    <a:lnTo>
                      <a:pt x="1" y="152"/>
                    </a:lnTo>
                    <a:lnTo>
                      <a:pt x="100" y="96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5711875" y="1989125"/>
                <a:ext cx="425" cy="475"/>
              </a:xfrm>
              <a:custGeom>
                <a:rect b="b" l="l" r="r" t="t"/>
                <a:pathLst>
                  <a:path extrusionOk="0" h="19" w="17">
                    <a:moveTo>
                      <a:pt x="17" y="0"/>
                    </a:moveTo>
                    <a:lnTo>
                      <a:pt x="1" y="10"/>
                    </a:lnTo>
                    <a:lnTo>
                      <a:pt x="17" y="19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8"/>
              <p:cNvSpPr/>
              <p:nvPr/>
            </p:nvSpPr>
            <p:spPr>
              <a:xfrm>
                <a:off x="5707800" y="1981675"/>
                <a:ext cx="2000" cy="1150"/>
              </a:xfrm>
              <a:custGeom>
                <a:rect b="b" l="l" r="r" t="t"/>
                <a:pathLst>
                  <a:path extrusionOk="0" h="46" w="80">
                    <a:moveTo>
                      <a:pt x="39" y="1"/>
                    </a:moveTo>
                    <a:lnTo>
                      <a:pt x="0" y="23"/>
                    </a:lnTo>
                    <a:lnTo>
                      <a:pt x="42" y="46"/>
                    </a:lnTo>
                    <a:lnTo>
                      <a:pt x="80" y="24"/>
                    </a:lnTo>
                    <a:lnTo>
                      <a:pt x="39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8"/>
              <p:cNvSpPr/>
              <p:nvPr/>
            </p:nvSpPr>
            <p:spPr>
              <a:xfrm>
                <a:off x="5705875" y="1983675"/>
                <a:ext cx="750" cy="850"/>
              </a:xfrm>
              <a:custGeom>
                <a:rect b="b" l="l" r="r" t="t"/>
                <a:pathLst>
                  <a:path extrusionOk="0" h="34" w="30">
                    <a:moveTo>
                      <a:pt x="0" y="1"/>
                    </a:moveTo>
                    <a:lnTo>
                      <a:pt x="0" y="34"/>
                    </a:lnTo>
                    <a:lnTo>
                      <a:pt x="29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5705875" y="1985900"/>
                <a:ext cx="5025" cy="4150"/>
              </a:xfrm>
              <a:custGeom>
                <a:rect b="b" l="l" r="r" t="t"/>
                <a:pathLst>
                  <a:path extrusionOk="0" h="166" w="201">
                    <a:moveTo>
                      <a:pt x="0" y="0"/>
                    </a:moveTo>
                    <a:lnTo>
                      <a:pt x="0" y="102"/>
                    </a:lnTo>
                    <a:lnTo>
                      <a:pt x="110" y="165"/>
                    </a:lnTo>
                    <a:lnTo>
                      <a:pt x="200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8"/>
              <p:cNvSpPr/>
              <p:nvPr/>
            </p:nvSpPr>
            <p:spPr>
              <a:xfrm>
                <a:off x="5709675" y="1989375"/>
                <a:ext cx="2625" cy="2800"/>
              </a:xfrm>
              <a:custGeom>
                <a:rect b="b" l="l" r="r" t="t"/>
                <a:pathLst>
                  <a:path extrusionOk="0" h="112" w="105">
                    <a:moveTo>
                      <a:pt x="89" y="0"/>
                    </a:moveTo>
                    <a:lnTo>
                      <a:pt x="0" y="51"/>
                    </a:lnTo>
                    <a:lnTo>
                      <a:pt x="105" y="112"/>
                    </a:lnTo>
                    <a:lnTo>
                      <a:pt x="105" y="9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5705875" y="1982225"/>
                <a:ext cx="3000" cy="1900"/>
              </a:xfrm>
              <a:custGeom>
                <a:rect b="b" l="l" r="r" t="t"/>
                <a:pathLst>
                  <a:path extrusionOk="0" h="76" w="120">
                    <a:moveTo>
                      <a:pt x="77" y="1"/>
                    </a:moveTo>
                    <a:lnTo>
                      <a:pt x="0" y="44"/>
                    </a:lnTo>
                    <a:lnTo>
                      <a:pt x="0" y="59"/>
                    </a:lnTo>
                    <a:lnTo>
                      <a:pt x="29" y="76"/>
                    </a:lnTo>
                    <a:lnTo>
                      <a:pt x="119" y="24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5711825" y="1987950"/>
                <a:ext cx="475" cy="575"/>
              </a:xfrm>
              <a:custGeom>
                <a:rect b="b" l="l" r="r" t="t"/>
                <a:pathLst>
                  <a:path extrusionOk="0" h="23" w="19">
                    <a:moveTo>
                      <a:pt x="19" y="1"/>
                    </a:moveTo>
                    <a:lnTo>
                      <a:pt x="0" y="11"/>
                    </a:lnTo>
                    <a:lnTo>
                      <a:pt x="19" y="2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5705875" y="1984100"/>
                <a:ext cx="6425" cy="4125"/>
              </a:xfrm>
              <a:custGeom>
                <a:rect b="b" l="l" r="r" t="t"/>
                <a:pathLst>
                  <a:path extrusionOk="0" h="165" w="257">
                    <a:moveTo>
                      <a:pt x="29" y="1"/>
                    </a:moveTo>
                    <a:lnTo>
                      <a:pt x="0" y="17"/>
                    </a:lnTo>
                    <a:lnTo>
                      <a:pt x="0" y="27"/>
                    </a:lnTo>
                    <a:lnTo>
                      <a:pt x="238" y="165"/>
                    </a:lnTo>
                    <a:lnTo>
                      <a:pt x="257" y="155"/>
                    </a:lnTo>
                    <a:lnTo>
                      <a:pt x="257" y="131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8"/>
              <p:cNvSpPr/>
              <p:nvPr/>
            </p:nvSpPr>
            <p:spPr>
              <a:xfrm>
                <a:off x="5705325" y="1979000"/>
                <a:ext cx="7525" cy="14200"/>
              </a:xfrm>
              <a:custGeom>
                <a:rect b="b" l="l" r="r" t="t"/>
                <a:pathLst>
                  <a:path extrusionOk="0" h="568" w="301">
                    <a:moveTo>
                      <a:pt x="22" y="41"/>
                    </a:moveTo>
                    <a:lnTo>
                      <a:pt x="137" y="108"/>
                    </a:lnTo>
                    <a:lnTo>
                      <a:pt x="179" y="131"/>
                    </a:lnTo>
                    <a:lnTo>
                      <a:pt x="279" y="189"/>
                    </a:lnTo>
                    <a:lnTo>
                      <a:pt x="279" y="335"/>
                    </a:lnTo>
                    <a:lnTo>
                      <a:pt x="279" y="405"/>
                    </a:lnTo>
                    <a:lnTo>
                      <a:pt x="279" y="527"/>
                    </a:lnTo>
                    <a:lnTo>
                      <a:pt x="22" y="378"/>
                    </a:lnTo>
                    <a:lnTo>
                      <a:pt x="22" y="276"/>
                    </a:lnTo>
                    <a:lnTo>
                      <a:pt x="22" y="188"/>
                    </a:lnTo>
                    <a:lnTo>
                      <a:pt x="22" y="85"/>
                    </a:lnTo>
                    <a:lnTo>
                      <a:pt x="22" y="41"/>
                    </a:lnTo>
                    <a:close/>
                    <a:moveTo>
                      <a:pt x="2" y="1"/>
                    </a:moveTo>
                    <a:lnTo>
                      <a:pt x="0" y="393"/>
                    </a:lnTo>
                    <a:lnTo>
                      <a:pt x="301" y="567"/>
                    </a:lnTo>
                    <a:lnTo>
                      <a:pt x="301" y="17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8"/>
              <p:cNvSpPr/>
              <p:nvPr/>
            </p:nvSpPr>
            <p:spPr>
              <a:xfrm>
                <a:off x="5708625" y="1988750"/>
                <a:ext cx="3275" cy="1900"/>
              </a:xfrm>
              <a:custGeom>
                <a:rect b="b" l="l" r="r" t="t"/>
                <a:pathLst>
                  <a:path extrusionOk="0" h="76" w="131">
                    <a:moveTo>
                      <a:pt x="90" y="1"/>
                    </a:moveTo>
                    <a:lnTo>
                      <a:pt x="0" y="51"/>
                    </a:lnTo>
                    <a:lnTo>
                      <a:pt x="42" y="76"/>
                    </a:lnTo>
                    <a:lnTo>
                      <a:pt x="131" y="25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8"/>
              <p:cNvSpPr/>
              <p:nvPr/>
            </p:nvSpPr>
            <p:spPr>
              <a:xfrm>
                <a:off x="5705875" y="1981100"/>
                <a:ext cx="1950" cy="2250"/>
              </a:xfrm>
              <a:custGeom>
                <a:rect b="b" l="l" r="r" t="t"/>
                <a:pathLst>
                  <a:path extrusionOk="0" h="90" w="78">
                    <a:moveTo>
                      <a:pt x="0" y="1"/>
                    </a:moveTo>
                    <a:lnTo>
                      <a:pt x="0" y="89"/>
                    </a:lnTo>
                    <a:lnTo>
                      <a:pt x="77" y="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8"/>
              <p:cNvSpPr/>
              <p:nvPr/>
            </p:nvSpPr>
            <p:spPr>
              <a:xfrm>
                <a:off x="5705875" y="1984775"/>
                <a:ext cx="5975" cy="4000"/>
              </a:xfrm>
              <a:custGeom>
                <a:rect b="b" l="l" r="r" t="t"/>
                <a:pathLst>
                  <a:path extrusionOk="0" h="160" w="239">
                    <a:moveTo>
                      <a:pt x="0" y="0"/>
                    </a:moveTo>
                    <a:lnTo>
                      <a:pt x="0" y="45"/>
                    </a:lnTo>
                    <a:lnTo>
                      <a:pt x="200" y="160"/>
                    </a:lnTo>
                    <a:lnTo>
                      <a:pt x="238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8"/>
              <p:cNvSpPr/>
              <p:nvPr/>
            </p:nvSpPr>
            <p:spPr>
              <a:xfrm>
                <a:off x="5710875" y="1988200"/>
                <a:ext cx="1425" cy="1200"/>
              </a:xfrm>
              <a:custGeom>
                <a:rect b="b" l="l" r="r" t="t"/>
                <a:pathLst>
                  <a:path extrusionOk="0" h="48" w="57">
                    <a:moveTo>
                      <a:pt x="38" y="1"/>
                    </a:moveTo>
                    <a:lnTo>
                      <a:pt x="0" y="23"/>
                    </a:lnTo>
                    <a:lnTo>
                      <a:pt x="41" y="47"/>
                    </a:lnTo>
                    <a:lnTo>
                      <a:pt x="57" y="37"/>
                    </a:lnTo>
                    <a:lnTo>
                      <a:pt x="57" y="12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8"/>
              <p:cNvSpPr/>
              <p:nvPr/>
            </p:nvSpPr>
            <p:spPr>
              <a:xfrm>
                <a:off x="5705875" y="1980025"/>
                <a:ext cx="2925" cy="2225"/>
              </a:xfrm>
              <a:custGeom>
                <a:rect b="b" l="l" r="r" t="t"/>
                <a:pathLst>
                  <a:path extrusionOk="0" h="89" w="117">
                    <a:moveTo>
                      <a:pt x="0" y="0"/>
                    </a:moveTo>
                    <a:lnTo>
                      <a:pt x="0" y="44"/>
                    </a:lnTo>
                    <a:lnTo>
                      <a:pt x="77" y="89"/>
                    </a:lnTo>
                    <a:lnTo>
                      <a:pt x="116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8"/>
              <p:cNvSpPr/>
              <p:nvPr/>
            </p:nvSpPr>
            <p:spPr>
              <a:xfrm>
                <a:off x="5706600" y="1982800"/>
                <a:ext cx="5750" cy="4600"/>
              </a:xfrm>
              <a:custGeom>
                <a:rect b="b" l="l" r="r" t="t"/>
                <a:pathLst>
                  <a:path extrusionOk="0" h="184" w="230">
                    <a:moveTo>
                      <a:pt x="90" y="1"/>
                    </a:moveTo>
                    <a:lnTo>
                      <a:pt x="0" y="53"/>
                    </a:lnTo>
                    <a:lnTo>
                      <a:pt x="228" y="183"/>
                    </a:lnTo>
                    <a:lnTo>
                      <a:pt x="229" y="82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8"/>
              <p:cNvSpPr/>
              <p:nvPr/>
            </p:nvSpPr>
            <p:spPr>
              <a:xfrm>
                <a:off x="5708850" y="1982275"/>
                <a:ext cx="3500" cy="2575"/>
              </a:xfrm>
              <a:custGeom>
                <a:rect b="b" l="l" r="r" t="t"/>
                <a:pathLst>
                  <a:path extrusionOk="0" h="103" w="140">
                    <a:moveTo>
                      <a:pt x="38" y="0"/>
                    </a:moveTo>
                    <a:lnTo>
                      <a:pt x="0" y="22"/>
                    </a:lnTo>
                    <a:lnTo>
                      <a:pt x="139" y="103"/>
                    </a:lnTo>
                    <a:lnTo>
                      <a:pt x="139" y="58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8"/>
              <p:cNvSpPr/>
              <p:nvPr/>
            </p:nvSpPr>
            <p:spPr>
              <a:xfrm>
                <a:off x="5724725" y="1994550"/>
                <a:ext cx="750" cy="850"/>
              </a:xfrm>
              <a:custGeom>
                <a:rect b="b" l="l" r="r" t="t"/>
                <a:pathLst>
                  <a:path extrusionOk="0" h="34" w="30">
                    <a:moveTo>
                      <a:pt x="0" y="1"/>
                    </a:moveTo>
                    <a:lnTo>
                      <a:pt x="0" y="34"/>
                    </a:lnTo>
                    <a:lnTo>
                      <a:pt x="29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>
                <a:off x="5724675" y="1996775"/>
                <a:ext cx="5025" cy="4150"/>
              </a:xfrm>
              <a:custGeom>
                <a:rect b="b" l="l" r="r" t="t"/>
                <a:pathLst>
                  <a:path extrusionOk="0" h="166" w="201">
                    <a:moveTo>
                      <a:pt x="1" y="0"/>
                    </a:moveTo>
                    <a:lnTo>
                      <a:pt x="1" y="102"/>
                    </a:lnTo>
                    <a:lnTo>
                      <a:pt x="112" y="165"/>
                    </a:lnTo>
                    <a:lnTo>
                      <a:pt x="201" y="11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>
                <a:off x="5728500" y="2000250"/>
                <a:ext cx="2650" cy="2800"/>
              </a:xfrm>
              <a:custGeom>
                <a:rect b="b" l="l" r="r" t="t"/>
                <a:pathLst>
                  <a:path extrusionOk="0" h="112" w="106">
                    <a:moveTo>
                      <a:pt x="90" y="0"/>
                    </a:moveTo>
                    <a:lnTo>
                      <a:pt x="0" y="51"/>
                    </a:lnTo>
                    <a:lnTo>
                      <a:pt x="106" y="112"/>
                    </a:lnTo>
                    <a:lnTo>
                      <a:pt x="106" y="9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>
                <a:off x="5724675" y="1995650"/>
                <a:ext cx="6025" cy="4000"/>
              </a:xfrm>
              <a:custGeom>
                <a:rect b="b" l="l" r="r" t="t"/>
                <a:pathLst>
                  <a:path extrusionOk="0" h="160" w="241">
                    <a:moveTo>
                      <a:pt x="2" y="0"/>
                    </a:moveTo>
                    <a:lnTo>
                      <a:pt x="1" y="45"/>
                    </a:lnTo>
                    <a:lnTo>
                      <a:pt x="201" y="160"/>
                    </a:lnTo>
                    <a:lnTo>
                      <a:pt x="240" y="1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>
                <a:off x="5729675" y="1999075"/>
                <a:ext cx="1475" cy="1200"/>
              </a:xfrm>
              <a:custGeom>
                <a:rect b="b" l="l" r="r" t="t"/>
                <a:pathLst>
                  <a:path extrusionOk="0" h="48" w="59">
                    <a:moveTo>
                      <a:pt x="40" y="1"/>
                    </a:moveTo>
                    <a:lnTo>
                      <a:pt x="1" y="23"/>
                    </a:lnTo>
                    <a:lnTo>
                      <a:pt x="43" y="47"/>
                    </a:lnTo>
                    <a:lnTo>
                      <a:pt x="59" y="39"/>
                    </a:lnTo>
                    <a:lnTo>
                      <a:pt x="59" y="12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>
                <a:off x="5730725" y="2000025"/>
                <a:ext cx="425" cy="450"/>
              </a:xfrm>
              <a:custGeom>
                <a:rect b="b" l="l" r="r" t="t"/>
                <a:pathLst>
                  <a:path extrusionOk="0" h="18" w="17">
                    <a:moveTo>
                      <a:pt x="17" y="1"/>
                    </a:moveTo>
                    <a:lnTo>
                      <a:pt x="1" y="9"/>
                    </a:lnTo>
                    <a:lnTo>
                      <a:pt x="17" y="18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>
                <a:off x="5724725" y="1993100"/>
                <a:ext cx="3000" cy="1900"/>
              </a:xfrm>
              <a:custGeom>
                <a:rect b="b" l="l" r="r" t="t"/>
                <a:pathLst>
                  <a:path extrusionOk="0" h="76" w="120">
                    <a:moveTo>
                      <a:pt x="77" y="1"/>
                    </a:moveTo>
                    <a:lnTo>
                      <a:pt x="0" y="44"/>
                    </a:lnTo>
                    <a:lnTo>
                      <a:pt x="0" y="59"/>
                    </a:lnTo>
                    <a:lnTo>
                      <a:pt x="29" y="76"/>
                    </a:lnTo>
                    <a:lnTo>
                      <a:pt x="119" y="24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>
                <a:off x="5730675" y="1998825"/>
                <a:ext cx="475" cy="575"/>
              </a:xfrm>
              <a:custGeom>
                <a:rect b="b" l="l" r="r" t="t"/>
                <a:pathLst>
                  <a:path extrusionOk="0" h="23" w="19">
                    <a:moveTo>
                      <a:pt x="19" y="1"/>
                    </a:moveTo>
                    <a:lnTo>
                      <a:pt x="0" y="11"/>
                    </a:lnTo>
                    <a:lnTo>
                      <a:pt x="19" y="2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>
                <a:off x="5724725" y="1994975"/>
                <a:ext cx="6425" cy="4125"/>
              </a:xfrm>
              <a:custGeom>
                <a:rect b="b" l="l" r="r" t="t"/>
                <a:pathLst>
                  <a:path extrusionOk="0" h="165" w="257">
                    <a:moveTo>
                      <a:pt x="29" y="1"/>
                    </a:moveTo>
                    <a:lnTo>
                      <a:pt x="0" y="17"/>
                    </a:lnTo>
                    <a:lnTo>
                      <a:pt x="0" y="27"/>
                    </a:lnTo>
                    <a:lnTo>
                      <a:pt x="238" y="165"/>
                    </a:lnTo>
                    <a:lnTo>
                      <a:pt x="257" y="155"/>
                    </a:lnTo>
                    <a:lnTo>
                      <a:pt x="257" y="132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>
                <a:off x="5726650" y="1992550"/>
                <a:ext cx="2000" cy="1150"/>
              </a:xfrm>
              <a:custGeom>
                <a:rect b="b" l="l" r="r" t="t"/>
                <a:pathLst>
                  <a:path extrusionOk="0" h="46" w="80">
                    <a:moveTo>
                      <a:pt x="38" y="1"/>
                    </a:moveTo>
                    <a:lnTo>
                      <a:pt x="0" y="23"/>
                    </a:lnTo>
                    <a:lnTo>
                      <a:pt x="42" y="46"/>
                    </a:lnTo>
                    <a:lnTo>
                      <a:pt x="80" y="24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>
                <a:off x="5725450" y="1993675"/>
                <a:ext cx="5700" cy="4600"/>
              </a:xfrm>
              <a:custGeom>
                <a:rect b="b" l="l" r="r" t="t"/>
                <a:pathLst>
                  <a:path extrusionOk="0" h="184" w="228">
                    <a:moveTo>
                      <a:pt x="90" y="1"/>
                    </a:moveTo>
                    <a:lnTo>
                      <a:pt x="0" y="53"/>
                    </a:lnTo>
                    <a:lnTo>
                      <a:pt x="228" y="184"/>
                    </a:lnTo>
                    <a:lnTo>
                      <a:pt x="228" y="82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38"/>
              <p:cNvSpPr/>
              <p:nvPr/>
            </p:nvSpPr>
            <p:spPr>
              <a:xfrm>
                <a:off x="5727700" y="1993150"/>
                <a:ext cx="3450" cy="2575"/>
              </a:xfrm>
              <a:custGeom>
                <a:rect b="b" l="l" r="r" t="t"/>
                <a:pathLst>
                  <a:path extrusionOk="0" h="103" w="138">
                    <a:moveTo>
                      <a:pt x="38" y="0"/>
                    </a:moveTo>
                    <a:lnTo>
                      <a:pt x="0" y="22"/>
                    </a:lnTo>
                    <a:lnTo>
                      <a:pt x="138" y="103"/>
                    </a:lnTo>
                    <a:lnTo>
                      <a:pt x="138" y="58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38"/>
              <p:cNvSpPr/>
              <p:nvPr/>
            </p:nvSpPr>
            <p:spPr>
              <a:xfrm>
                <a:off x="5724150" y="1989875"/>
                <a:ext cx="7550" cy="14200"/>
              </a:xfrm>
              <a:custGeom>
                <a:rect b="b" l="l" r="r" t="t"/>
                <a:pathLst>
                  <a:path extrusionOk="0" h="568" w="302">
                    <a:moveTo>
                      <a:pt x="23" y="41"/>
                    </a:moveTo>
                    <a:lnTo>
                      <a:pt x="138" y="108"/>
                    </a:lnTo>
                    <a:lnTo>
                      <a:pt x="180" y="131"/>
                    </a:lnTo>
                    <a:lnTo>
                      <a:pt x="280" y="189"/>
                    </a:lnTo>
                    <a:lnTo>
                      <a:pt x="280" y="336"/>
                    </a:lnTo>
                    <a:lnTo>
                      <a:pt x="280" y="407"/>
                    </a:lnTo>
                    <a:lnTo>
                      <a:pt x="280" y="527"/>
                    </a:lnTo>
                    <a:lnTo>
                      <a:pt x="23" y="378"/>
                    </a:lnTo>
                    <a:lnTo>
                      <a:pt x="23" y="41"/>
                    </a:lnTo>
                    <a:close/>
                    <a:moveTo>
                      <a:pt x="2" y="1"/>
                    </a:moveTo>
                    <a:lnTo>
                      <a:pt x="0" y="394"/>
                    </a:lnTo>
                    <a:lnTo>
                      <a:pt x="300" y="568"/>
                    </a:lnTo>
                    <a:lnTo>
                      <a:pt x="302" y="17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38"/>
              <p:cNvSpPr/>
              <p:nvPr/>
            </p:nvSpPr>
            <p:spPr>
              <a:xfrm>
                <a:off x="5727475" y="1999625"/>
                <a:ext cx="3275" cy="1900"/>
              </a:xfrm>
              <a:custGeom>
                <a:rect b="b" l="l" r="r" t="t"/>
                <a:pathLst>
                  <a:path extrusionOk="0" h="76" w="131">
                    <a:moveTo>
                      <a:pt x="89" y="1"/>
                    </a:moveTo>
                    <a:lnTo>
                      <a:pt x="0" y="51"/>
                    </a:lnTo>
                    <a:lnTo>
                      <a:pt x="41" y="76"/>
                    </a:lnTo>
                    <a:lnTo>
                      <a:pt x="131" y="25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8FDF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>
                <a:off x="5724725" y="1990900"/>
                <a:ext cx="2875" cy="2225"/>
              </a:xfrm>
              <a:custGeom>
                <a:rect b="b" l="l" r="r" t="t"/>
                <a:pathLst>
                  <a:path extrusionOk="0" h="89" w="115">
                    <a:moveTo>
                      <a:pt x="0" y="0"/>
                    </a:moveTo>
                    <a:lnTo>
                      <a:pt x="0" y="44"/>
                    </a:lnTo>
                    <a:lnTo>
                      <a:pt x="77" y="89"/>
                    </a:lnTo>
                    <a:lnTo>
                      <a:pt x="115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>
                <a:off x="5724725" y="1991975"/>
                <a:ext cx="1950" cy="2250"/>
              </a:xfrm>
              <a:custGeom>
                <a:rect b="b" l="l" r="r" t="t"/>
                <a:pathLst>
                  <a:path extrusionOk="0" h="90" w="78">
                    <a:moveTo>
                      <a:pt x="0" y="1"/>
                    </a:moveTo>
                    <a:lnTo>
                      <a:pt x="0" y="89"/>
                    </a:lnTo>
                    <a:lnTo>
                      <a:pt x="77" y="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8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38"/>
              <p:cNvSpPr/>
              <p:nvPr/>
            </p:nvSpPr>
            <p:spPr>
              <a:xfrm>
                <a:off x="5715000" y="1990900"/>
                <a:ext cx="3500" cy="2925"/>
              </a:xfrm>
              <a:custGeom>
                <a:rect b="b" l="l" r="r" t="t"/>
                <a:pathLst>
                  <a:path extrusionOk="0" h="117" w="140">
                    <a:moveTo>
                      <a:pt x="135" y="34"/>
                    </a:moveTo>
                    <a:lnTo>
                      <a:pt x="140" y="36"/>
                    </a:lnTo>
                    <a:cubicBezTo>
                      <a:pt x="138" y="35"/>
                      <a:pt x="136" y="34"/>
                      <a:pt x="135" y="34"/>
                    </a:cubicBezTo>
                    <a:close/>
                    <a:moveTo>
                      <a:pt x="56" y="1"/>
                    </a:moveTo>
                    <a:cubicBezTo>
                      <a:pt x="24" y="1"/>
                      <a:pt x="2" y="26"/>
                      <a:pt x="2" y="71"/>
                    </a:cubicBezTo>
                    <a:lnTo>
                      <a:pt x="1" y="111"/>
                    </a:lnTo>
                    <a:lnTo>
                      <a:pt x="1" y="111"/>
                    </a:lnTo>
                    <a:cubicBezTo>
                      <a:pt x="4" y="52"/>
                      <a:pt x="35" y="18"/>
                      <a:pt x="79" y="18"/>
                    </a:cubicBezTo>
                    <a:cubicBezTo>
                      <a:pt x="96" y="18"/>
                      <a:pt x="115" y="23"/>
                      <a:pt x="135" y="34"/>
                    </a:cubicBezTo>
                    <a:lnTo>
                      <a:pt x="135" y="34"/>
                    </a:lnTo>
                    <a:lnTo>
                      <a:pt x="101" y="15"/>
                    </a:lnTo>
                    <a:cubicBezTo>
                      <a:pt x="84" y="5"/>
                      <a:pt x="69" y="1"/>
                      <a:pt x="56" y="1"/>
                    </a:cubicBezTo>
                    <a:close/>
                    <a:moveTo>
                      <a:pt x="1" y="111"/>
                    </a:moveTo>
                    <a:lnTo>
                      <a:pt x="1" y="111"/>
                    </a:lnTo>
                    <a:cubicBezTo>
                      <a:pt x="1" y="112"/>
                      <a:pt x="1" y="114"/>
                      <a:pt x="1" y="116"/>
                    </a:cubicBezTo>
                    <a:lnTo>
                      <a:pt x="1" y="11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>
                <a:off x="5718475" y="1991800"/>
                <a:ext cx="3525" cy="6050"/>
              </a:xfrm>
              <a:custGeom>
                <a:rect b="b" l="l" r="r" t="t"/>
                <a:pathLst>
                  <a:path extrusionOk="0" h="242" w="141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54"/>
                      <a:pt x="134" y="142"/>
                      <a:pt x="140" y="241"/>
                    </a:cubicBezTo>
                    <a:lnTo>
                      <a:pt x="140" y="195"/>
                    </a:lnTo>
                    <a:cubicBezTo>
                      <a:pt x="136" y="125"/>
                      <a:pt x="99" y="61"/>
                      <a:pt x="41" y="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>
                <a:off x="5715000" y="1991325"/>
                <a:ext cx="6950" cy="8575"/>
              </a:xfrm>
              <a:custGeom>
                <a:rect b="b" l="l" r="r" t="t"/>
                <a:pathLst>
                  <a:path extrusionOk="0" h="343" w="278">
                    <a:moveTo>
                      <a:pt x="79" y="1"/>
                    </a:moveTo>
                    <a:cubicBezTo>
                      <a:pt x="34" y="1"/>
                      <a:pt x="2" y="37"/>
                      <a:pt x="1" y="99"/>
                    </a:cubicBezTo>
                    <a:lnTo>
                      <a:pt x="1" y="183"/>
                    </a:lnTo>
                    <a:cubicBezTo>
                      <a:pt x="1" y="121"/>
                      <a:pt x="33" y="85"/>
                      <a:pt x="78" y="85"/>
                    </a:cubicBezTo>
                    <a:cubicBezTo>
                      <a:pt x="97" y="85"/>
                      <a:pt x="118" y="91"/>
                      <a:pt x="140" y="103"/>
                    </a:cubicBezTo>
                    <a:cubicBezTo>
                      <a:pt x="217" y="147"/>
                      <a:pt x="278" y="256"/>
                      <a:pt x="278" y="343"/>
                    </a:cubicBezTo>
                    <a:lnTo>
                      <a:pt x="278" y="260"/>
                    </a:lnTo>
                    <a:cubicBezTo>
                      <a:pt x="273" y="161"/>
                      <a:pt x="221" y="73"/>
                      <a:pt x="140" y="19"/>
                    </a:cubicBezTo>
                    <a:cubicBezTo>
                      <a:pt x="118" y="7"/>
                      <a:pt x="98" y="1"/>
                      <a:pt x="7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38"/>
              <p:cNvSpPr/>
              <p:nvPr/>
            </p:nvSpPr>
            <p:spPr>
              <a:xfrm>
                <a:off x="5714975" y="1993425"/>
                <a:ext cx="7025" cy="21225"/>
              </a:xfrm>
              <a:custGeom>
                <a:rect b="b" l="l" r="r" t="t"/>
                <a:pathLst>
                  <a:path extrusionOk="0" h="849" w="281">
                    <a:moveTo>
                      <a:pt x="79" y="1"/>
                    </a:moveTo>
                    <a:cubicBezTo>
                      <a:pt x="34" y="1"/>
                      <a:pt x="2" y="37"/>
                      <a:pt x="2" y="99"/>
                    </a:cubicBezTo>
                    <a:lnTo>
                      <a:pt x="0" y="689"/>
                    </a:lnTo>
                    <a:lnTo>
                      <a:pt x="277" y="849"/>
                    </a:lnTo>
                    <a:lnTo>
                      <a:pt x="279" y="259"/>
                    </a:lnTo>
                    <a:cubicBezTo>
                      <a:pt x="280" y="172"/>
                      <a:pt x="218" y="63"/>
                      <a:pt x="141" y="19"/>
                    </a:cubicBezTo>
                    <a:cubicBezTo>
                      <a:pt x="119" y="7"/>
                      <a:pt x="98" y="1"/>
                      <a:pt x="7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38"/>
            <p:cNvGrpSpPr/>
            <p:nvPr/>
          </p:nvGrpSpPr>
          <p:grpSpPr>
            <a:xfrm rot="-145214">
              <a:off x="1100361" y="2826114"/>
              <a:ext cx="1005203" cy="644708"/>
              <a:chOff x="5220825" y="1189250"/>
              <a:chExt cx="207875" cy="133325"/>
            </a:xfrm>
          </p:grpSpPr>
          <p:sp>
            <p:nvSpPr>
              <p:cNvPr id="1238" name="Google Shape;1238;p38"/>
              <p:cNvSpPr/>
              <p:nvPr/>
            </p:nvSpPr>
            <p:spPr>
              <a:xfrm>
                <a:off x="5220825" y="1202225"/>
                <a:ext cx="207875" cy="120350"/>
              </a:xfrm>
              <a:custGeom>
                <a:rect b="b" l="l" r="r" t="t"/>
                <a:pathLst>
                  <a:path extrusionOk="0" h="4814" w="8315">
                    <a:moveTo>
                      <a:pt x="4200" y="1"/>
                    </a:moveTo>
                    <a:lnTo>
                      <a:pt x="0" y="2228"/>
                    </a:lnTo>
                    <a:lnTo>
                      <a:pt x="4113" y="4814"/>
                    </a:lnTo>
                    <a:lnTo>
                      <a:pt x="8315" y="2378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38"/>
              <p:cNvSpPr/>
              <p:nvPr/>
            </p:nvSpPr>
            <p:spPr>
              <a:xfrm>
                <a:off x="5259175" y="1212925"/>
                <a:ext cx="44075" cy="53475"/>
              </a:xfrm>
              <a:custGeom>
                <a:rect b="b" l="l" r="r" t="t"/>
                <a:pathLst>
                  <a:path extrusionOk="0" h="2139" w="1763">
                    <a:moveTo>
                      <a:pt x="21" y="1"/>
                    </a:moveTo>
                    <a:lnTo>
                      <a:pt x="0" y="1110"/>
                    </a:lnTo>
                    <a:lnTo>
                      <a:pt x="1710" y="2138"/>
                    </a:lnTo>
                    <a:lnTo>
                      <a:pt x="1762" y="948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38"/>
              <p:cNvSpPr/>
              <p:nvPr/>
            </p:nvSpPr>
            <p:spPr>
              <a:xfrm>
                <a:off x="5301800" y="1229175"/>
                <a:ext cx="38775" cy="66975"/>
              </a:xfrm>
              <a:custGeom>
                <a:rect b="b" l="l" r="r" t="t"/>
                <a:pathLst>
                  <a:path extrusionOk="0" h="2679" w="1551">
                    <a:moveTo>
                      <a:pt x="33" y="0"/>
                    </a:moveTo>
                    <a:lnTo>
                      <a:pt x="1" y="1761"/>
                    </a:lnTo>
                    <a:lnTo>
                      <a:pt x="1520" y="2679"/>
                    </a:lnTo>
                    <a:lnTo>
                      <a:pt x="1551" y="994"/>
                    </a:lnTo>
                    <a:lnTo>
                      <a:pt x="1430" y="525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>
                <a:off x="5298300" y="1236900"/>
                <a:ext cx="23950" cy="3575"/>
              </a:xfrm>
              <a:custGeom>
                <a:rect b="b" l="l" r="r" t="t"/>
                <a:pathLst>
                  <a:path extrusionOk="0" h="143" w="958">
                    <a:moveTo>
                      <a:pt x="861" y="0"/>
                    </a:moveTo>
                    <a:lnTo>
                      <a:pt x="0" y="100"/>
                    </a:lnTo>
                    <a:lnTo>
                      <a:pt x="68" y="142"/>
                    </a:lnTo>
                    <a:lnTo>
                      <a:pt x="957" y="41"/>
                    </a:lnTo>
                    <a:lnTo>
                      <a:pt x="86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38"/>
              <p:cNvSpPr/>
              <p:nvPr/>
            </p:nvSpPr>
            <p:spPr>
              <a:xfrm>
                <a:off x="5319775" y="1206250"/>
                <a:ext cx="72325" cy="56950"/>
              </a:xfrm>
              <a:custGeom>
                <a:rect b="b" l="l" r="r" t="t"/>
                <a:pathLst>
                  <a:path extrusionOk="0" h="2278" w="2893">
                    <a:moveTo>
                      <a:pt x="2121" y="1"/>
                    </a:moveTo>
                    <a:lnTo>
                      <a:pt x="1" y="1225"/>
                    </a:lnTo>
                    <a:lnTo>
                      <a:pt x="756" y="2277"/>
                    </a:lnTo>
                    <a:lnTo>
                      <a:pt x="2892" y="1080"/>
                    </a:ln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38"/>
              <p:cNvSpPr/>
              <p:nvPr/>
            </p:nvSpPr>
            <p:spPr>
              <a:xfrm>
                <a:off x="5298300" y="1206250"/>
                <a:ext cx="74650" cy="33175"/>
              </a:xfrm>
              <a:custGeom>
                <a:rect b="b" l="l" r="r" t="t"/>
                <a:pathLst>
                  <a:path extrusionOk="0" h="1327" w="2986">
                    <a:moveTo>
                      <a:pt x="2986" y="1"/>
                    </a:moveTo>
                    <a:lnTo>
                      <a:pt x="2161" y="95"/>
                    </a:lnTo>
                    <a:lnTo>
                      <a:pt x="0" y="1326"/>
                    </a:lnTo>
                    <a:lnTo>
                      <a:pt x="860" y="1226"/>
                    </a:lnTo>
                    <a:lnTo>
                      <a:pt x="2986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>
                <a:off x="5318225" y="1236900"/>
                <a:ext cx="20475" cy="26300"/>
              </a:xfrm>
              <a:custGeom>
                <a:rect b="b" l="l" r="r" t="t"/>
                <a:pathLst>
                  <a:path extrusionOk="0" h="1052" w="819">
                    <a:moveTo>
                      <a:pt x="64" y="0"/>
                    </a:moveTo>
                    <a:lnTo>
                      <a:pt x="1" y="7"/>
                    </a:lnTo>
                    <a:lnTo>
                      <a:pt x="769" y="1050"/>
                    </a:lnTo>
                    <a:lnTo>
                      <a:pt x="818" y="1051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>
                <a:off x="5253375" y="1189250"/>
                <a:ext cx="78300" cy="50175"/>
              </a:xfrm>
              <a:custGeom>
                <a:rect b="b" l="l" r="r" t="t"/>
                <a:pathLst>
                  <a:path extrusionOk="0" h="2007" w="3132">
                    <a:moveTo>
                      <a:pt x="699" y="1"/>
                    </a:moveTo>
                    <a:lnTo>
                      <a:pt x="0" y="907"/>
                    </a:lnTo>
                    <a:lnTo>
                      <a:pt x="1804" y="2006"/>
                    </a:lnTo>
                    <a:lnTo>
                      <a:pt x="3131" y="1526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>
                <a:off x="5270725" y="1189250"/>
                <a:ext cx="62575" cy="38200"/>
              </a:xfrm>
              <a:custGeom>
                <a:rect b="b" l="l" r="r" t="t"/>
                <a:pathLst>
                  <a:path extrusionOk="0" h="1528" w="2503">
                    <a:moveTo>
                      <a:pt x="1" y="1"/>
                    </a:moveTo>
                    <a:lnTo>
                      <a:pt x="2437" y="1528"/>
                    </a:lnTo>
                    <a:lnTo>
                      <a:pt x="2502" y="1219"/>
                    </a:lnTo>
                    <a:lnTo>
                      <a:pt x="709" y="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>
                <a:off x="5339800" y="1235250"/>
                <a:ext cx="47625" cy="60900"/>
              </a:xfrm>
              <a:custGeom>
                <a:rect b="b" l="l" r="r" t="t"/>
                <a:pathLst>
                  <a:path extrusionOk="0" h="2436" w="1905">
                    <a:moveTo>
                      <a:pt x="1904" y="1"/>
                    </a:moveTo>
                    <a:lnTo>
                      <a:pt x="25" y="1078"/>
                    </a:lnTo>
                    <a:lnTo>
                      <a:pt x="0" y="2436"/>
                    </a:lnTo>
                    <a:lnTo>
                      <a:pt x="1880" y="1306"/>
                    </a:lnTo>
                    <a:lnTo>
                      <a:pt x="1904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38"/>
              <p:cNvSpPr/>
              <p:nvPr/>
            </p:nvSpPr>
            <p:spPr>
              <a:xfrm>
                <a:off x="5268375" y="1225800"/>
                <a:ext cx="25475" cy="35550"/>
              </a:xfrm>
              <a:custGeom>
                <a:rect b="b" l="l" r="r" t="t"/>
                <a:pathLst>
                  <a:path extrusionOk="0" h="1422" w="1019">
                    <a:moveTo>
                      <a:pt x="15" y="0"/>
                    </a:moveTo>
                    <a:lnTo>
                      <a:pt x="1" y="817"/>
                    </a:lnTo>
                    <a:lnTo>
                      <a:pt x="1004" y="1422"/>
                    </a:lnTo>
                    <a:lnTo>
                      <a:pt x="1019" y="609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38"/>
              <p:cNvSpPr/>
              <p:nvPr/>
            </p:nvSpPr>
            <p:spPr>
              <a:xfrm>
                <a:off x="5270000" y="1241250"/>
                <a:ext cx="22050" cy="14775"/>
              </a:xfrm>
              <a:custGeom>
                <a:rect b="b" l="l" r="r" t="t"/>
                <a:pathLst>
                  <a:path extrusionOk="0" h="591" w="882">
                    <a:moveTo>
                      <a:pt x="1" y="0"/>
                    </a:moveTo>
                    <a:lnTo>
                      <a:pt x="1" y="58"/>
                    </a:lnTo>
                    <a:lnTo>
                      <a:pt x="881" y="590"/>
                    </a:lnTo>
                    <a:lnTo>
                      <a:pt x="881" y="5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5270000" y="1239825"/>
                <a:ext cx="22075" cy="14750"/>
              </a:xfrm>
              <a:custGeom>
                <a:rect b="b" l="l" r="r" t="t"/>
                <a:pathLst>
                  <a:path extrusionOk="0" h="590" w="883">
                    <a:moveTo>
                      <a:pt x="2" y="1"/>
                    </a:moveTo>
                    <a:lnTo>
                      <a:pt x="1" y="57"/>
                    </a:lnTo>
                    <a:lnTo>
                      <a:pt x="881" y="589"/>
                    </a:lnTo>
                    <a:lnTo>
                      <a:pt x="883" y="53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5270050" y="1238375"/>
                <a:ext cx="22075" cy="14775"/>
              </a:xfrm>
              <a:custGeom>
                <a:rect b="b" l="l" r="r" t="t"/>
                <a:pathLst>
                  <a:path extrusionOk="0" h="591" w="883">
                    <a:moveTo>
                      <a:pt x="2" y="1"/>
                    </a:moveTo>
                    <a:lnTo>
                      <a:pt x="0" y="59"/>
                    </a:lnTo>
                    <a:lnTo>
                      <a:pt x="881" y="591"/>
                    </a:lnTo>
                    <a:lnTo>
                      <a:pt x="882" y="53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5269975" y="1242700"/>
                <a:ext cx="22075" cy="14775"/>
              </a:xfrm>
              <a:custGeom>
                <a:rect b="b" l="l" r="r" t="t"/>
                <a:pathLst>
                  <a:path extrusionOk="0" h="591" w="883">
                    <a:moveTo>
                      <a:pt x="2" y="0"/>
                    </a:moveTo>
                    <a:lnTo>
                      <a:pt x="1" y="57"/>
                    </a:lnTo>
                    <a:lnTo>
                      <a:pt x="881" y="590"/>
                    </a:lnTo>
                    <a:lnTo>
                      <a:pt x="882" y="53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5270075" y="1236925"/>
                <a:ext cx="22075" cy="14775"/>
              </a:xfrm>
              <a:custGeom>
                <a:rect b="b" l="l" r="r" t="t"/>
                <a:pathLst>
                  <a:path extrusionOk="0" h="591" w="883">
                    <a:moveTo>
                      <a:pt x="2" y="1"/>
                    </a:moveTo>
                    <a:lnTo>
                      <a:pt x="1" y="59"/>
                    </a:lnTo>
                    <a:lnTo>
                      <a:pt x="881" y="591"/>
                    </a:lnTo>
                    <a:lnTo>
                      <a:pt x="883" y="53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5269900" y="1245550"/>
                <a:ext cx="22075" cy="14900"/>
              </a:xfrm>
              <a:custGeom>
                <a:rect b="b" l="l" r="r" t="t"/>
                <a:pathLst>
                  <a:path extrusionOk="0" h="596" w="883">
                    <a:moveTo>
                      <a:pt x="2" y="1"/>
                    </a:moveTo>
                    <a:lnTo>
                      <a:pt x="1" y="65"/>
                    </a:lnTo>
                    <a:lnTo>
                      <a:pt x="881" y="595"/>
                    </a:lnTo>
                    <a:lnTo>
                      <a:pt x="882" y="53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5269950" y="1244100"/>
                <a:ext cx="22050" cy="14775"/>
              </a:xfrm>
              <a:custGeom>
                <a:rect b="b" l="l" r="r" t="t"/>
                <a:pathLst>
                  <a:path extrusionOk="0" h="591" w="882">
                    <a:moveTo>
                      <a:pt x="2" y="1"/>
                    </a:moveTo>
                    <a:lnTo>
                      <a:pt x="0" y="59"/>
                    </a:lnTo>
                    <a:lnTo>
                      <a:pt x="880" y="591"/>
                    </a:lnTo>
                    <a:lnTo>
                      <a:pt x="882" y="534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5270200" y="1229750"/>
                <a:ext cx="22050" cy="14775"/>
              </a:xfrm>
              <a:custGeom>
                <a:rect b="b" l="l" r="r" t="t"/>
                <a:pathLst>
                  <a:path extrusionOk="0" h="591" w="882">
                    <a:moveTo>
                      <a:pt x="2" y="1"/>
                    </a:moveTo>
                    <a:lnTo>
                      <a:pt x="0" y="59"/>
                    </a:lnTo>
                    <a:lnTo>
                      <a:pt x="880" y="591"/>
                    </a:lnTo>
                    <a:lnTo>
                      <a:pt x="882" y="53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5270200" y="1231200"/>
                <a:ext cx="22025" cy="14775"/>
              </a:xfrm>
              <a:custGeom>
                <a:rect b="b" l="l" r="r" t="t"/>
                <a:pathLst>
                  <a:path extrusionOk="0" h="591" w="881">
                    <a:moveTo>
                      <a:pt x="0" y="1"/>
                    </a:moveTo>
                    <a:lnTo>
                      <a:pt x="0" y="57"/>
                    </a:lnTo>
                    <a:lnTo>
                      <a:pt x="880" y="591"/>
                    </a:lnTo>
                    <a:lnTo>
                      <a:pt x="880" y="5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5270225" y="1228550"/>
                <a:ext cx="22075" cy="14525"/>
              </a:xfrm>
              <a:custGeom>
                <a:rect b="b" l="l" r="r" t="t"/>
                <a:pathLst>
                  <a:path extrusionOk="0" h="581" w="883">
                    <a:moveTo>
                      <a:pt x="2" y="1"/>
                    </a:moveTo>
                    <a:lnTo>
                      <a:pt x="1" y="49"/>
                    </a:lnTo>
                    <a:lnTo>
                      <a:pt x="881" y="581"/>
                    </a:lnTo>
                    <a:lnTo>
                      <a:pt x="882" y="53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5270150" y="1232625"/>
                <a:ext cx="22075" cy="14775"/>
              </a:xfrm>
              <a:custGeom>
                <a:rect b="b" l="l" r="r" t="t"/>
                <a:pathLst>
                  <a:path extrusionOk="0" h="591" w="883">
                    <a:moveTo>
                      <a:pt x="2" y="0"/>
                    </a:moveTo>
                    <a:lnTo>
                      <a:pt x="1" y="58"/>
                    </a:lnTo>
                    <a:lnTo>
                      <a:pt x="881" y="590"/>
                    </a:lnTo>
                    <a:lnTo>
                      <a:pt x="882" y="53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5270125" y="1235525"/>
                <a:ext cx="22025" cy="14725"/>
              </a:xfrm>
              <a:custGeom>
                <a:rect b="b" l="l" r="r" t="t"/>
                <a:pathLst>
                  <a:path extrusionOk="0" h="589" w="881">
                    <a:moveTo>
                      <a:pt x="0" y="0"/>
                    </a:moveTo>
                    <a:lnTo>
                      <a:pt x="0" y="57"/>
                    </a:lnTo>
                    <a:lnTo>
                      <a:pt x="881" y="589"/>
                    </a:lnTo>
                    <a:lnTo>
                      <a:pt x="881" y="5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5270125" y="1234075"/>
                <a:ext cx="22050" cy="14775"/>
              </a:xfrm>
              <a:custGeom>
                <a:rect b="b" l="l" r="r" t="t"/>
                <a:pathLst>
                  <a:path extrusionOk="0" h="591" w="882">
                    <a:moveTo>
                      <a:pt x="2" y="0"/>
                    </a:moveTo>
                    <a:lnTo>
                      <a:pt x="0" y="58"/>
                    </a:lnTo>
                    <a:lnTo>
                      <a:pt x="881" y="590"/>
                    </a:lnTo>
                    <a:lnTo>
                      <a:pt x="882" y="53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5314975" y="1254700"/>
                <a:ext cx="11750" cy="33800"/>
              </a:xfrm>
              <a:custGeom>
                <a:rect b="b" l="l" r="r" t="t"/>
                <a:pathLst>
                  <a:path extrusionOk="0" h="1352" w="470">
                    <a:moveTo>
                      <a:pt x="19" y="0"/>
                    </a:moveTo>
                    <a:lnTo>
                      <a:pt x="0" y="1080"/>
                    </a:lnTo>
                    <a:lnTo>
                      <a:pt x="451" y="1352"/>
                    </a:lnTo>
                    <a:lnTo>
                      <a:pt x="470" y="268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5315975" y="1256500"/>
                <a:ext cx="9750" cy="30150"/>
              </a:xfrm>
              <a:custGeom>
                <a:rect b="b" l="l" r="r" t="t"/>
                <a:pathLst>
                  <a:path extrusionOk="0" h="1206" w="390">
                    <a:moveTo>
                      <a:pt x="18" y="1"/>
                    </a:moveTo>
                    <a:lnTo>
                      <a:pt x="17" y="107"/>
                    </a:lnTo>
                    <a:lnTo>
                      <a:pt x="15" y="144"/>
                    </a:lnTo>
                    <a:lnTo>
                      <a:pt x="2" y="906"/>
                    </a:lnTo>
                    <a:lnTo>
                      <a:pt x="2" y="924"/>
                    </a:lnTo>
                    <a:lnTo>
                      <a:pt x="1" y="981"/>
                    </a:lnTo>
                    <a:lnTo>
                      <a:pt x="24" y="994"/>
                    </a:lnTo>
                    <a:lnTo>
                      <a:pt x="59" y="1016"/>
                    </a:lnTo>
                    <a:lnTo>
                      <a:pt x="73" y="1023"/>
                    </a:lnTo>
                    <a:lnTo>
                      <a:pt x="85" y="1030"/>
                    </a:lnTo>
                    <a:lnTo>
                      <a:pt x="372" y="1206"/>
                    </a:lnTo>
                    <a:lnTo>
                      <a:pt x="375" y="1048"/>
                    </a:lnTo>
                    <a:lnTo>
                      <a:pt x="375" y="1032"/>
                    </a:lnTo>
                    <a:lnTo>
                      <a:pt x="376" y="1016"/>
                    </a:lnTo>
                    <a:lnTo>
                      <a:pt x="376" y="969"/>
                    </a:lnTo>
                    <a:lnTo>
                      <a:pt x="389" y="224"/>
                    </a:lnTo>
                    <a:lnTo>
                      <a:pt x="182" y="96"/>
                    </a:lnTo>
                    <a:lnTo>
                      <a:pt x="167" y="88"/>
                    </a:lnTo>
                    <a:lnTo>
                      <a:pt x="131" y="66"/>
                    </a:lnTo>
                    <a:lnTo>
                      <a:pt x="102" y="50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8"/>
              <p:cNvSpPr/>
              <p:nvPr/>
            </p:nvSpPr>
            <p:spPr>
              <a:xfrm>
                <a:off x="5315425" y="1254700"/>
                <a:ext cx="11300" cy="7400"/>
              </a:xfrm>
              <a:custGeom>
                <a:rect b="b" l="l" r="r" t="t"/>
                <a:pathLst>
                  <a:path extrusionOk="0" h="296" w="452">
                    <a:moveTo>
                      <a:pt x="1" y="0"/>
                    </a:moveTo>
                    <a:lnTo>
                      <a:pt x="40" y="73"/>
                    </a:lnTo>
                    <a:lnTo>
                      <a:pt x="411" y="296"/>
                    </a:lnTo>
                    <a:lnTo>
                      <a:pt x="452" y="2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8"/>
              <p:cNvSpPr/>
              <p:nvPr/>
            </p:nvSpPr>
            <p:spPr>
              <a:xfrm>
                <a:off x="5314975" y="1281000"/>
                <a:ext cx="11300" cy="7500"/>
              </a:xfrm>
              <a:custGeom>
                <a:rect b="b" l="l" r="r" t="t"/>
                <a:pathLst>
                  <a:path extrusionOk="0" h="300" w="452">
                    <a:moveTo>
                      <a:pt x="41" y="1"/>
                    </a:moveTo>
                    <a:lnTo>
                      <a:pt x="0" y="28"/>
                    </a:lnTo>
                    <a:lnTo>
                      <a:pt x="451" y="300"/>
                    </a:lnTo>
                    <a:lnTo>
                      <a:pt x="412" y="226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5315975" y="1280750"/>
                <a:ext cx="9300" cy="5900"/>
              </a:xfrm>
              <a:custGeom>
                <a:rect b="b" l="l" r="r" t="t"/>
                <a:pathLst>
                  <a:path extrusionOk="0" h="236" w="372">
                    <a:moveTo>
                      <a:pt x="12" y="1"/>
                    </a:moveTo>
                    <a:lnTo>
                      <a:pt x="1" y="11"/>
                    </a:lnTo>
                    <a:lnTo>
                      <a:pt x="372" y="236"/>
                    </a:lnTo>
                    <a:lnTo>
                      <a:pt x="372" y="218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5315975" y="1256500"/>
                <a:ext cx="750" cy="24525"/>
              </a:xfrm>
              <a:custGeom>
                <a:rect b="b" l="l" r="r" t="t"/>
                <a:pathLst>
                  <a:path extrusionOk="0" h="981" w="30">
                    <a:moveTo>
                      <a:pt x="18" y="1"/>
                    </a:moveTo>
                    <a:lnTo>
                      <a:pt x="1" y="981"/>
                    </a:lnTo>
                    <a:lnTo>
                      <a:pt x="1" y="981"/>
                    </a:lnTo>
                    <a:lnTo>
                      <a:pt x="12" y="971"/>
                    </a:lnTo>
                    <a:lnTo>
                      <a:pt x="30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5326250" y="1261100"/>
                <a:ext cx="875" cy="27400"/>
              </a:xfrm>
              <a:custGeom>
                <a:rect b="b" l="l" r="r" t="t"/>
                <a:pathLst>
                  <a:path extrusionOk="0" h="1096" w="35">
                    <a:moveTo>
                      <a:pt x="35" y="1"/>
                    </a:moveTo>
                    <a:lnTo>
                      <a:pt x="19" y="12"/>
                    </a:lnTo>
                    <a:lnTo>
                      <a:pt x="0" y="1096"/>
                    </a:lnTo>
                    <a:lnTo>
                      <a:pt x="16" y="1084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5315425" y="1254400"/>
                <a:ext cx="11700" cy="7025"/>
              </a:xfrm>
              <a:custGeom>
                <a:rect b="b" l="l" r="r" t="t"/>
                <a:pathLst>
                  <a:path extrusionOk="0" h="281" w="468">
                    <a:moveTo>
                      <a:pt x="17" y="1"/>
                    </a:moveTo>
                    <a:lnTo>
                      <a:pt x="1" y="12"/>
                    </a:lnTo>
                    <a:lnTo>
                      <a:pt x="452" y="280"/>
                    </a:lnTo>
                    <a:lnTo>
                      <a:pt x="468" y="269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5330925" y="1262925"/>
                <a:ext cx="5450" cy="9600"/>
              </a:xfrm>
              <a:custGeom>
                <a:rect b="b" l="l" r="r" t="t"/>
                <a:pathLst>
                  <a:path extrusionOk="0" h="384" w="218">
                    <a:moveTo>
                      <a:pt x="4" y="0"/>
                    </a:moveTo>
                    <a:lnTo>
                      <a:pt x="0" y="250"/>
                    </a:lnTo>
                    <a:lnTo>
                      <a:pt x="213" y="383"/>
                    </a:lnTo>
                    <a:lnTo>
                      <a:pt x="218" y="13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5331650" y="1264225"/>
                <a:ext cx="3975" cy="6950"/>
              </a:xfrm>
              <a:custGeom>
                <a:rect b="b" l="l" r="r" t="t"/>
                <a:pathLst>
                  <a:path extrusionOk="0" h="278" w="159">
                    <a:moveTo>
                      <a:pt x="3" y="1"/>
                    </a:moveTo>
                    <a:lnTo>
                      <a:pt x="3" y="73"/>
                    </a:lnTo>
                    <a:lnTo>
                      <a:pt x="2" y="99"/>
                    </a:lnTo>
                    <a:lnTo>
                      <a:pt x="2" y="131"/>
                    </a:lnTo>
                    <a:lnTo>
                      <a:pt x="2" y="143"/>
                    </a:lnTo>
                    <a:lnTo>
                      <a:pt x="0" y="182"/>
                    </a:lnTo>
                    <a:lnTo>
                      <a:pt x="18" y="192"/>
                    </a:lnTo>
                    <a:lnTo>
                      <a:pt x="44" y="209"/>
                    </a:lnTo>
                    <a:lnTo>
                      <a:pt x="54" y="215"/>
                    </a:lnTo>
                    <a:lnTo>
                      <a:pt x="62" y="221"/>
                    </a:lnTo>
                    <a:lnTo>
                      <a:pt x="155" y="277"/>
                    </a:lnTo>
                    <a:lnTo>
                      <a:pt x="157" y="169"/>
                    </a:lnTo>
                    <a:lnTo>
                      <a:pt x="157" y="159"/>
                    </a:lnTo>
                    <a:lnTo>
                      <a:pt x="157" y="147"/>
                    </a:lnTo>
                    <a:lnTo>
                      <a:pt x="158" y="115"/>
                    </a:lnTo>
                    <a:lnTo>
                      <a:pt x="158" y="95"/>
                    </a:lnTo>
                    <a:lnTo>
                      <a:pt x="125" y="74"/>
                    </a:lnTo>
                    <a:lnTo>
                      <a:pt x="115" y="69"/>
                    </a:lnTo>
                    <a:lnTo>
                      <a:pt x="87" y="53"/>
                    </a:lnTo>
                    <a:lnTo>
                      <a:pt x="65" y="38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5331675" y="1265925"/>
                <a:ext cx="3100" cy="1875"/>
              </a:xfrm>
              <a:custGeom>
                <a:rect b="b" l="l" r="r" t="t"/>
                <a:pathLst>
                  <a:path extrusionOk="0" h="75" w="124">
                    <a:moveTo>
                      <a:pt x="114" y="1"/>
                    </a:moveTo>
                    <a:lnTo>
                      <a:pt x="1" y="63"/>
                    </a:lnTo>
                    <a:lnTo>
                      <a:pt x="1" y="75"/>
                    </a:lnTo>
                    <a:lnTo>
                      <a:pt x="124" y="6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5331675" y="1265525"/>
                <a:ext cx="2850" cy="2000"/>
              </a:xfrm>
              <a:custGeom>
                <a:rect b="b" l="l" r="r" t="t"/>
                <a:pathLst>
                  <a:path extrusionOk="0" h="80" w="114">
                    <a:moveTo>
                      <a:pt x="86" y="1"/>
                    </a:moveTo>
                    <a:lnTo>
                      <a:pt x="1" y="47"/>
                    </a:lnTo>
                    <a:lnTo>
                      <a:pt x="1" y="79"/>
                    </a:lnTo>
                    <a:lnTo>
                      <a:pt x="114" y="17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5331675" y="1265175"/>
                <a:ext cx="2175" cy="1550"/>
              </a:xfrm>
              <a:custGeom>
                <a:rect b="b" l="l" r="r" t="t"/>
                <a:pathLst>
                  <a:path extrusionOk="0" h="62" w="87">
                    <a:moveTo>
                      <a:pt x="64" y="0"/>
                    </a:moveTo>
                    <a:lnTo>
                      <a:pt x="2" y="35"/>
                    </a:lnTo>
                    <a:lnTo>
                      <a:pt x="1" y="61"/>
                    </a:lnTo>
                    <a:lnTo>
                      <a:pt x="86" y="15"/>
                    </a:lnTo>
                    <a:lnTo>
                      <a:pt x="64" y="0"/>
                    </a:lnTo>
                    <a:close/>
                    <a:moveTo>
                      <a:pt x="1" y="61"/>
                    </a:moveTo>
                    <a:lnTo>
                      <a:pt x="1" y="61"/>
                    </a:lnTo>
                    <a:lnTo>
                      <a:pt x="1" y="6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5331725" y="1264225"/>
                <a:ext cx="1575" cy="1850"/>
              </a:xfrm>
              <a:custGeom>
                <a:rect b="b" l="l" r="r" t="t"/>
                <a:pathLst>
                  <a:path extrusionOk="0" h="74" w="63">
                    <a:moveTo>
                      <a:pt x="0" y="1"/>
                    </a:moveTo>
                    <a:lnTo>
                      <a:pt x="0" y="73"/>
                    </a:lnTo>
                    <a:lnTo>
                      <a:pt x="62" y="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5332075" y="1267100"/>
                <a:ext cx="3550" cy="2375"/>
              </a:xfrm>
              <a:custGeom>
                <a:rect b="b" l="l" r="r" t="t"/>
                <a:pathLst>
                  <a:path extrusionOk="0" h="95" w="142">
                    <a:moveTo>
                      <a:pt x="141" y="0"/>
                    </a:moveTo>
                    <a:lnTo>
                      <a:pt x="1" y="77"/>
                    </a:lnTo>
                    <a:lnTo>
                      <a:pt x="27" y="94"/>
                    </a:lnTo>
                    <a:lnTo>
                      <a:pt x="140" y="32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5331650" y="1266075"/>
                <a:ext cx="3975" cy="2950"/>
              </a:xfrm>
              <a:custGeom>
                <a:rect b="b" l="l" r="r" t="t"/>
                <a:pathLst>
                  <a:path extrusionOk="0" h="118" w="159">
                    <a:moveTo>
                      <a:pt x="125" y="0"/>
                    </a:moveTo>
                    <a:lnTo>
                      <a:pt x="2" y="69"/>
                    </a:lnTo>
                    <a:lnTo>
                      <a:pt x="0" y="108"/>
                    </a:lnTo>
                    <a:lnTo>
                      <a:pt x="18" y="118"/>
                    </a:lnTo>
                    <a:lnTo>
                      <a:pt x="158" y="41"/>
                    </a:lnTo>
                    <a:lnTo>
                      <a:pt x="158" y="21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8"/>
              <p:cNvSpPr/>
              <p:nvPr/>
            </p:nvSpPr>
            <p:spPr>
              <a:xfrm>
                <a:off x="5333200" y="1268425"/>
                <a:ext cx="2375" cy="2750"/>
              </a:xfrm>
              <a:custGeom>
                <a:rect b="b" l="l" r="r" t="t"/>
                <a:pathLst>
                  <a:path extrusionOk="0" h="110" w="95">
                    <a:moveTo>
                      <a:pt x="95" y="1"/>
                    </a:moveTo>
                    <a:lnTo>
                      <a:pt x="0" y="53"/>
                    </a:lnTo>
                    <a:lnTo>
                      <a:pt x="93" y="109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5332975" y="1268175"/>
                <a:ext cx="2600" cy="1575"/>
              </a:xfrm>
              <a:custGeom>
                <a:rect b="b" l="l" r="r" t="t"/>
                <a:pathLst>
                  <a:path extrusionOk="0" h="63" w="104">
                    <a:moveTo>
                      <a:pt x="104" y="1"/>
                    </a:moveTo>
                    <a:lnTo>
                      <a:pt x="1" y="57"/>
                    </a:lnTo>
                    <a:lnTo>
                      <a:pt x="9" y="63"/>
                    </a:lnTo>
                    <a:lnTo>
                      <a:pt x="104" y="11"/>
                    </a:lnTo>
                    <a:lnTo>
                      <a:pt x="10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5332725" y="1267875"/>
                <a:ext cx="2850" cy="1750"/>
              </a:xfrm>
              <a:custGeom>
                <a:rect b="b" l="l" r="r" t="t"/>
                <a:pathLst>
                  <a:path extrusionOk="0" h="70" w="114">
                    <a:moveTo>
                      <a:pt x="114" y="1"/>
                    </a:moveTo>
                    <a:lnTo>
                      <a:pt x="1" y="63"/>
                    </a:lnTo>
                    <a:lnTo>
                      <a:pt x="11" y="69"/>
                    </a:lnTo>
                    <a:lnTo>
                      <a:pt x="114" y="1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5331025" y="1262925"/>
                <a:ext cx="5350" cy="3675"/>
              </a:xfrm>
              <a:custGeom>
                <a:rect b="b" l="l" r="r" t="t"/>
                <a:pathLst>
                  <a:path extrusionOk="0" h="147" w="214">
                    <a:moveTo>
                      <a:pt x="0" y="0"/>
                    </a:moveTo>
                    <a:lnTo>
                      <a:pt x="28" y="53"/>
                    </a:lnTo>
                    <a:lnTo>
                      <a:pt x="183" y="147"/>
                    </a:lnTo>
                    <a:lnTo>
                      <a:pt x="214" y="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5330925" y="1268750"/>
                <a:ext cx="5350" cy="3775"/>
              </a:xfrm>
              <a:custGeom>
                <a:rect b="b" l="l" r="r" t="t"/>
                <a:pathLst>
                  <a:path extrusionOk="0" h="151" w="214">
                    <a:moveTo>
                      <a:pt x="29" y="1"/>
                    </a:moveTo>
                    <a:lnTo>
                      <a:pt x="0" y="17"/>
                    </a:lnTo>
                    <a:lnTo>
                      <a:pt x="213" y="150"/>
                    </a:lnTo>
                    <a:lnTo>
                      <a:pt x="184" y="96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5331650" y="1268575"/>
                <a:ext cx="3900" cy="2600"/>
              </a:xfrm>
              <a:custGeom>
                <a:rect b="b" l="l" r="r" t="t"/>
                <a:pathLst>
                  <a:path extrusionOk="0" h="104" w="156">
                    <a:moveTo>
                      <a:pt x="9" y="1"/>
                    </a:moveTo>
                    <a:lnTo>
                      <a:pt x="0" y="8"/>
                    </a:lnTo>
                    <a:lnTo>
                      <a:pt x="155" y="103"/>
                    </a:lnTo>
                    <a:lnTo>
                      <a:pt x="155" y="9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5331650" y="1264225"/>
                <a:ext cx="300" cy="4550"/>
              </a:xfrm>
              <a:custGeom>
                <a:rect b="b" l="l" r="r" t="t"/>
                <a:pathLst>
                  <a:path extrusionOk="0" h="182" w="12">
                    <a:moveTo>
                      <a:pt x="3" y="1"/>
                    </a:moveTo>
                    <a:lnTo>
                      <a:pt x="0" y="182"/>
                    </a:lnTo>
                    <a:lnTo>
                      <a:pt x="9" y="175"/>
                    </a:lnTo>
                    <a:lnTo>
                      <a:pt x="12" y="6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5336250" y="1266000"/>
                <a:ext cx="425" cy="6525"/>
              </a:xfrm>
              <a:custGeom>
                <a:rect b="b" l="l" r="r" t="t"/>
                <a:pathLst>
                  <a:path extrusionOk="0" h="261" w="17">
                    <a:moveTo>
                      <a:pt x="16" y="1"/>
                    </a:moveTo>
                    <a:lnTo>
                      <a:pt x="5" y="8"/>
                    </a:lnTo>
                    <a:lnTo>
                      <a:pt x="0" y="260"/>
                    </a:lnTo>
                    <a:lnTo>
                      <a:pt x="12" y="253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5331025" y="1262750"/>
                <a:ext cx="5650" cy="3450"/>
              </a:xfrm>
              <a:custGeom>
                <a:rect b="b" l="l" r="r" t="t"/>
                <a:pathLst>
                  <a:path extrusionOk="0" h="138" w="226">
                    <a:moveTo>
                      <a:pt x="11" y="0"/>
                    </a:moveTo>
                    <a:lnTo>
                      <a:pt x="0" y="7"/>
                    </a:lnTo>
                    <a:lnTo>
                      <a:pt x="214" y="138"/>
                    </a:lnTo>
                    <a:lnTo>
                      <a:pt x="225" y="1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5330725" y="1272750"/>
                <a:ext cx="5475" cy="9600"/>
              </a:xfrm>
              <a:custGeom>
                <a:rect b="b" l="l" r="r" t="t"/>
                <a:pathLst>
                  <a:path extrusionOk="0" h="384" w="219">
                    <a:moveTo>
                      <a:pt x="5" y="0"/>
                    </a:moveTo>
                    <a:lnTo>
                      <a:pt x="1" y="250"/>
                    </a:lnTo>
                    <a:lnTo>
                      <a:pt x="214" y="383"/>
                    </a:lnTo>
                    <a:lnTo>
                      <a:pt x="218" y="13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5331450" y="1274050"/>
                <a:ext cx="3975" cy="6950"/>
              </a:xfrm>
              <a:custGeom>
                <a:rect b="b" l="l" r="r" t="t"/>
                <a:pathLst>
                  <a:path extrusionOk="0" h="278" w="159">
                    <a:moveTo>
                      <a:pt x="5" y="0"/>
                    </a:moveTo>
                    <a:lnTo>
                      <a:pt x="4" y="73"/>
                    </a:lnTo>
                    <a:lnTo>
                      <a:pt x="2" y="99"/>
                    </a:lnTo>
                    <a:lnTo>
                      <a:pt x="2" y="130"/>
                    </a:lnTo>
                    <a:lnTo>
                      <a:pt x="2" y="143"/>
                    </a:lnTo>
                    <a:lnTo>
                      <a:pt x="1" y="182"/>
                    </a:lnTo>
                    <a:lnTo>
                      <a:pt x="18" y="192"/>
                    </a:lnTo>
                    <a:lnTo>
                      <a:pt x="44" y="209"/>
                    </a:lnTo>
                    <a:lnTo>
                      <a:pt x="55" y="215"/>
                    </a:lnTo>
                    <a:lnTo>
                      <a:pt x="63" y="221"/>
                    </a:lnTo>
                    <a:lnTo>
                      <a:pt x="156" y="277"/>
                    </a:lnTo>
                    <a:lnTo>
                      <a:pt x="157" y="169"/>
                    </a:lnTo>
                    <a:lnTo>
                      <a:pt x="157" y="159"/>
                    </a:lnTo>
                    <a:lnTo>
                      <a:pt x="159" y="147"/>
                    </a:lnTo>
                    <a:lnTo>
                      <a:pt x="159" y="115"/>
                    </a:lnTo>
                    <a:lnTo>
                      <a:pt x="159" y="95"/>
                    </a:lnTo>
                    <a:lnTo>
                      <a:pt x="126" y="74"/>
                    </a:lnTo>
                    <a:lnTo>
                      <a:pt x="115" y="69"/>
                    </a:lnTo>
                    <a:lnTo>
                      <a:pt x="88" y="51"/>
                    </a:lnTo>
                    <a:lnTo>
                      <a:pt x="66" y="3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38"/>
              <p:cNvSpPr/>
              <p:nvPr/>
            </p:nvSpPr>
            <p:spPr>
              <a:xfrm>
                <a:off x="5331500" y="1275750"/>
                <a:ext cx="3100" cy="1875"/>
              </a:xfrm>
              <a:custGeom>
                <a:rect b="b" l="l" r="r" t="t"/>
                <a:pathLst>
                  <a:path extrusionOk="0" h="75" w="124">
                    <a:moveTo>
                      <a:pt x="113" y="1"/>
                    </a:moveTo>
                    <a:lnTo>
                      <a:pt x="0" y="62"/>
                    </a:lnTo>
                    <a:lnTo>
                      <a:pt x="0" y="75"/>
                    </a:lnTo>
                    <a:lnTo>
                      <a:pt x="124" y="6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38"/>
              <p:cNvSpPr/>
              <p:nvPr/>
            </p:nvSpPr>
            <p:spPr>
              <a:xfrm>
                <a:off x="5331500" y="1275325"/>
                <a:ext cx="2850" cy="1975"/>
              </a:xfrm>
              <a:custGeom>
                <a:rect b="b" l="l" r="r" t="t"/>
                <a:pathLst>
                  <a:path extrusionOk="0" h="79" w="114">
                    <a:moveTo>
                      <a:pt x="86" y="0"/>
                    </a:moveTo>
                    <a:lnTo>
                      <a:pt x="0" y="48"/>
                    </a:lnTo>
                    <a:lnTo>
                      <a:pt x="0" y="79"/>
                    </a:lnTo>
                    <a:lnTo>
                      <a:pt x="113" y="1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5331500" y="1275000"/>
                <a:ext cx="2150" cy="1550"/>
              </a:xfrm>
              <a:custGeom>
                <a:rect b="b" l="l" r="r" t="t"/>
                <a:pathLst>
                  <a:path extrusionOk="0" h="62" w="86">
                    <a:moveTo>
                      <a:pt x="64" y="0"/>
                    </a:moveTo>
                    <a:lnTo>
                      <a:pt x="2" y="35"/>
                    </a:lnTo>
                    <a:lnTo>
                      <a:pt x="0" y="61"/>
                    </a:lnTo>
                    <a:lnTo>
                      <a:pt x="86" y="1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5331525" y="1274050"/>
                <a:ext cx="1600" cy="1825"/>
              </a:xfrm>
              <a:custGeom>
                <a:rect b="b" l="l" r="r" t="t"/>
                <a:pathLst>
                  <a:path extrusionOk="0" h="73" w="64">
                    <a:moveTo>
                      <a:pt x="2" y="0"/>
                    </a:moveTo>
                    <a:lnTo>
                      <a:pt x="1" y="73"/>
                    </a:lnTo>
                    <a:lnTo>
                      <a:pt x="63" y="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5331900" y="1276925"/>
                <a:ext cx="3525" cy="2375"/>
              </a:xfrm>
              <a:custGeom>
                <a:rect b="b" l="l" r="r" t="t"/>
                <a:pathLst>
                  <a:path extrusionOk="0" h="95" w="141">
                    <a:moveTo>
                      <a:pt x="141" y="0"/>
                    </a:moveTo>
                    <a:lnTo>
                      <a:pt x="0" y="77"/>
                    </a:lnTo>
                    <a:lnTo>
                      <a:pt x="26" y="94"/>
                    </a:lnTo>
                    <a:lnTo>
                      <a:pt x="141" y="32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5331450" y="1275900"/>
                <a:ext cx="3975" cy="2950"/>
              </a:xfrm>
              <a:custGeom>
                <a:rect b="b" l="l" r="r" t="t"/>
                <a:pathLst>
                  <a:path extrusionOk="0" h="118" w="159">
                    <a:moveTo>
                      <a:pt x="126" y="0"/>
                    </a:moveTo>
                    <a:lnTo>
                      <a:pt x="2" y="69"/>
                    </a:lnTo>
                    <a:lnTo>
                      <a:pt x="1" y="108"/>
                    </a:lnTo>
                    <a:lnTo>
                      <a:pt x="18" y="118"/>
                    </a:lnTo>
                    <a:lnTo>
                      <a:pt x="159" y="41"/>
                    </a:lnTo>
                    <a:lnTo>
                      <a:pt x="159" y="21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5333025" y="1278250"/>
                <a:ext cx="2375" cy="2750"/>
              </a:xfrm>
              <a:custGeom>
                <a:rect b="b" l="l" r="r" t="t"/>
                <a:pathLst>
                  <a:path extrusionOk="0" h="110" w="95">
                    <a:moveTo>
                      <a:pt x="94" y="1"/>
                    </a:moveTo>
                    <a:lnTo>
                      <a:pt x="0" y="53"/>
                    </a:lnTo>
                    <a:lnTo>
                      <a:pt x="93" y="109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38"/>
              <p:cNvSpPr/>
              <p:nvPr/>
            </p:nvSpPr>
            <p:spPr>
              <a:xfrm>
                <a:off x="5332800" y="1278000"/>
                <a:ext cx="2600" cy="1575"/>
              </a:xfrm>
              <a:custGeom>
                <a:rect b="b" l="l" r="r" t="t"/>
                <a:pathLst>
                  <a:path extrusionOk="0" h="63" w="104">
                    <a:moveTo>
                      <a:pt x="103" y="1"/>
                    </a:moveTo>
                    <a:lnTo>
                      <a:pt x="1" y="57"/>
                    </a:lnTo>
                    <a:lnTo>
                      <a:pt x="9" y="63"/>
                    </a:lnTo>
                    <a:lnTo>
                      <a:pt x="103" y="11"/>
                    </a:lnTo>
                    <a:lnTo>
                      <a:pt x="10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38"/>
              <p:cNvSpPr/>
              <p:nvPr/>
            </p:nvSpPr>
            <p:spPr>
              <a:xfrm>
                <a:off x="5332550" y="1277700"/>
                <a:ext cx="2875" cy="1750"/>
              </a:xfrm>
              <a:custGeom>
                <a:rect b="b" l="l" r="r" t="t"/>
                <a:pathLst>
                  <a:path extrusionOk="0" h="70" w="115">
                    <a:moveTo>
                      <a:pt x="115" y="1"/>
                    </a:moveTo>
                    <a:lnTo>
                      <a:pt x="0" y="63"/>
                    </a:lnTo>
                    <a:lnTo>
                      <a:pt x="11" y="69"/>
                    </a:lnTo>
                    <a:lnTo>
                      <a:pt x="113" y="13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38"/>
              <p:cNvSpPr/>
              <p:nvPr/>
            </p:nvSpPr>
            <p:spPr>
              <a:xfrm>
                <a:off x="5330850" y="1272750"/>
                <a:ext cx="5350" cy="3675"/>
              </a:xfrm>
              <a:custGeom>
                <a:rect b="b" l="l" r="r" t="t"/>
                <a:pathLst>
                  <a:path extrusionOk="0" h="147" w="214">
                    <a:moveTo>
                      <a:pt x="0" y="0"/>
                    </a:moveTo>
                    <a:lnTo>
                      <a:pt x="29" y="52"/>
                    </a:lnTo>
                    <a:lnTo>
                      <a:pt x="183" y="147"/>
                    </a:lnTo>
                    <a:lnTo>
                      <a:pt x="213" y="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38"/>
              <p:cNvSpPr/>
              <p:nvPr/>
            </p:nvSpPr>
            <p:spPr>
              <a:xfrm>
                <a:off x="5330725" y="1278575"/>
                <a:ext cx="5375" cy="3775"/>
              </a:xfrm>
              <a:custGeom>
                <a:rect b="b" l="l" r="r" t="t"/>
                <a:pathLst>
                  <a:path extrusionOk="0" h="151" w="215">
                    <a:moveTo>
                      <a:pt x="30" y="1"/>
                    </a:moveTo>
                    <a:lnTo>
                      <a:pt x="1" y="17"/>
                    </a:lnTo>
                    <a:lnTo>
                      <a:pt x="214" y="150"/>
                    </a:lnTo>
                    <a:lnTo>
                      <a:pt x="185" y="96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38"/>
              <p:cNvSpPr/>
              <p:nvPr/>
            </p:nvSpPr>
            <p:spPr>
              <a:xfrm>
                <a:off x="5331450" y="1278400"/>
                <a:ext cx="3925" cy="2600"/>
              </a:xfrm>
              <a:custGeom>
                <a:rect b="b" l="l" r="r" t="t"/>
                <a:pathLst>
                  <a:path extrusionOk="0" h="104" w="157">
                    <a:moveTo>
                      <a:pt x="10" y="1"/>
                    </a:moveTo>
                    <a:lnTo>
                      <a:pt x="1" y="8"/>
                    </a:lnTo>
                    <a:lnTo>
                      <a:pt x="156" y="103"/>
                    </a:lnTo>
                    <a:lnTo>
                      <a:pt x="156" y="92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38"/>
              <p:cNvSpPr/>
              <p:nvPr/>
            </p:nvSpPr>
            <p:spPr>
              <a:xfrm>
                <a:off x="5331450" y="1274050"/>
                <a:ext cx="325" cy="4550"/>
              </a:xfrm>
              <a:custGeom>
                <a:rect b="b" l="l" r="r" t="t"/>
                <a:pathLst>
                  <a:path extrusionOk="0" h="182" w="13">
                    <a:moveTo>
                      <a:pt x="5" y="0"/>
                    </a:moveTo>
                    <a:lnTo>
                      <a:pt x="1" y="182"/>
                    </a:lnTo>
                    <a:lnTo>
                      <a:pt x="10" y="175"/>
                    </a:lnTo>
                    <a:lnTo>
                      <a:pt x="12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5336075" y="1275825"/>
                <a:ext cx="400" cy="6525"/>
              </a:xfrm>
              <a:custGeom>
                <a:rect b="b" l="l" r="r" t="t"/>
                <a:pathLst>
                  <a:path extrusionOk="0" h="261" w="16">
                    <a:moveTo>
                      <a:pt x="16" y="1"/>
                    </a:moveTo>
                    <a:lnTo>
                      <a:pt x="4" y="8"/>
                    </a:lnTo>
                    <a:lnTo>
                      <a:pt x="0" y="260"/>
                    </a:lnTo>
                    <a:lnTo>
                      <a:pt x="12" y="253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5330850" y="1272575"/>
                <a:ext cx="5625" cy="3450"/>
              </a:xfrm>
              <a:custGeom>
                <a:rect b="b" l="l" r="r" t="t"/>
                <a:pathLst>
                  <a:path extrusionOk="0" h="138" w="225">
                    <a:moveTo>
                      <a:pt x="12" y="0"/>
                    </a:moveTo>
                    <a:lnTo>
                      <a:pt x="0" y="7"/>
                    </a:lnTo>
                    <a:lnTo>
                      <a:pt x="213" y="138"/>
                    </a:lnTo>
                    <a:lnTo>
                      <a:pt x="225" y="1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38"/>
              <p:cNvSpPr/>
              <p:nvPr/>
            </p:nvSpPr>
            <p:spPr>
              <a:xfrm>
                <a:off x="5305950" y="1247775"/>
                <a:ext cx="5475" cy="9600"/>
              </a:xfrm>
              <a:custGeom>
                <a:rect b="b" l="l" r="r" t="t"/>
                <a:pathLst>
                  <a:path extrusionOk="0" h="384" w="219">
                    <a:moveTo>
                      <a:pt x="4" y="0"/>
                    </a:moveTo>
                    <a:lnTo>
                      <a:pt x="0" y="250"/>
                    </a:lnTo>
                    <a:lnTo>
                      <a:pt x="213" y="383"/>
                    </a:lnTo>
                    <a:lnTo>
                      <a:pt x="219" y="13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38"/>
              <p:cNvSpPr/>
              <p:nvPr/>
            </p:nvSpPr>
            <p:spPr>
              <a:xfrm>
                <a:off x="5306700" y="1249075"/>
                <a:ext cx="3975" cy="6950"/>
              </a:xfrm>
              <a:custGeom>
                <a:rect b="b" l="l" r="r" t="t"/>
                <a:pathLst>
                  <a:path extrusionOk="0" h="278" w="159">
                    <a:moveTo>
                      <a:pt x="3" y="0"/>
                    </a:moveTo>
                    <a:lnTo>
                      <a:pt x="2" y="73"/>
                    </a:lnTo>
                    <a:lnTo>
                      <a:pt x="2" y="99"/>
                    </a:lnTo>
                    <a:lnTo>
                      <a:pt x="2" y="129"/>
                    </a:lnTo>
                    <a:lnTo>
                      <a:pt x="0" y="143"/>
                    </a:lnTo>
                    <a:lnTo>
                      <a:pt x="0" y="182"/>
                    </a:lnTo>
                    <a:lnTo>
                      <a:pt x="18" y="192"/>
                    </a:lnTo>
                    <a:lnTo>
                      <a:pt x="44" y="209"/>
                    </a:lnTo>
                    <a:lnTo>
                      <a:pt x="54" y="215"/>
                    </a:lnTo>
                    <a:lnTo>
                      <a:pt x="63" y="221"/>
                    </a:lnTo>
                    <a:lnTo>
                      <a:pt x="156" y="277"/>
                    </a:lnTo>
                    <a:lnTo>
                      <a:pt x="157" y="169"/>
                    </a:lnTo>
                    <a:lnTo>
                      <a:pt x="157" y="158"/>
                    </a:lnTo>
                    <a:lnTo>
                      <a:pt x="157" y="147"/>
                    </a:lnTo>
                    <a:lnTo>
                      <a:pt x="159" y="115"/>
                    </a:lnTo>
                    <a:lnTo>
                      <a:pt x="159" y="95"/>
                    </a:lnTo>
                    <a:lnTo>
                      <a:pt x="125" y="74"/>
                    </a:lnTo>
                    <a:lnTo>
                      <a:pt x="114" y="69"/>
                    </a:lnTo>
                    <a:lnTo>
                      <a:pt x="87" y="51"/>
                    </a:lnTo>
                    <a:lnTo>
                      <a:pt x="66" y="3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5306700" y="1250775"/>
                <a:ext cx="3150" cy="1875"/>
              </a:xfrm>
              <a:custGeom>
                <a:rect b="b" l="l" r="r" t="t"/>
                <a:pathLst>
                  <a:path extrusionOk="0" h="75" w="126">
                    <a:moveTo>
                      <a:pt x="114" y="1"/>
                    </a:moveTo>
                    <a:lnTo>
                      <a:pt x="2" y="61"/>
                    </a:lnTo>
                    <a:lnTo>
                      <a:pt x="0" y="75"/>
                    </a:lnTo>
                    <a:lnTo>
                      <a:pt x="125" y="6"/>
                    </a:lnTo>
                    <a:lnTo>
                      <a:pt x="114" y="1"/>
                    </a:lnTo>
                    <a:close/>
                    <a:moveTo>
                      <a:pt x="0" y="75"/>
                    </a:moveTo>
                    <a:lnTo>
                      <a:pt x="0" y="75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5306725" y="1250350"/>
                <a:ext cx="2825" cy="1975"/>
              </a:xfrm>
              <a:custGeom>
                <a:rect b="b" l="l" r="r" t="t"/>
                <a:pathLst>
                  <a:path extrusionOk="0" h="79" w="113">
                    <a:moveTo>
                      <a:pt x="86" y="0"/>
                    </a:moveTo>
                    <a:lnTo>
                      <a:pt x="1" y="48"/>
                    </a:lnTo>
                    <a:lnTo>
                      <a:pt x="1" y="78"/>
                    </a:lnTo>
                    <a:lnTo>
                      <a:pt x="113" y="1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5306725" y="1250025"/>
                <a:ext cx="2175" cy="1550"/>
              </a:xfrm>
              <a:custGeom>
                <a:rect b="b" l="l" r="r" t="t"/>
                <a:pathLst>
                  <a:path extrusionOk="0" h="62" w="87">
                    <a:moveTo>
                      <a:pt x="65" y="0"/>
                    </a:moveTo>
                    <a:lnTo>
                      <a:pt x="1" y="35"/>
                    </a:lnTo>
                    <a:lnTo>
                      <a:pt x="1" y="61"/>
                    </a:lnTo>
                    <a:lnTo>
                      <a:pt x="86" y="1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5306725" y="1249075"/>
                <a:ext cx="1625" cy="1825"/>
              </a:xfrm>
              <a:custGeom>
                <a:rect b="b" l="l" r="r" t="t"/>
                <a:pathLst>
                  <a:path extrusionOk="0" h="73" w="65">
                    <a:moveTo>
                      <a:pt x="2" y="0"/>
                    </a:moveTo>
                    <a:lnTo>
                      <a:pt x="1" y="73"/>
                    </a:lnTo>
                    <a:lnTo>
                      <a:pt x="65" y="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5307125" y="1251925"/>
                <a:ext cx="3550" cy="2400"/>
              </a:xfrm>
              <a:custGeom>
                <a:rect b="b" l="l" r="r" t="t"/>
                <a:pathLst>
                  <a:path extrusionOk="0" h="96" w="142">
                    <a:moveTo>
                      <a:pt x="142" y="1"/>
                    </a:moveTo>
                    <a:lnTo>
                      <a:pt x="1" y="78"/>
                    </a:lnTo>
                    <a:lnTo>
                      <a:pt x="27" y="95"/>
                    </a:lnTo>
                    <a:lnTo>
                      <a:pt x="140" y="33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5306700" y="1250925"/>
                <a:ext cx="3975" cy="2950"/>
              </a:xfrm>
              <a:custGeom>
                <a:rect b="b" l="l" r="r" t="t"/>
                <a:pathLst>
                  <a:path extrusionOk="0" h="118" w="159">
                    <a:moveTo>
                      <a:pt x="125" y="0"/>
                    </a:moveTo>
                    <a:lnTo>
                      <a:pt x="0" y="69"/>
                    </a:lnTo>
                    <a:lnTo>
                      <a:pt x="0" y="108"/>
                    </a:lnTo>
                    <a:lnTo>
                      <a:pt x="18" y="118"/>
                    </a:lnTo>
                    <a:lnTo>
                      <a:pt x="159" y="41"/>
                    </a:lnTo>
                    <a:lnTo>
                      <a:pt x="159" y="21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5308250" y="1253275"/>
                <a:ext cx="2400" cy="2750"/>
              </a:xfrm>
              <a:custGeom>
                <a:rect b="b" l="l" r="r" t="t"/>
                <a:pathLst>
                  <a:path extrusionOk="0" h="110" w="96">
                    <a:moveTo>
                      <a:pt x="95" y="1"/>
                    </a:moveTo>
                    <a:lnTo>
                      <a:pt x="1" y="53"/>
                    </a:lnTo>
                    <a:lnTo>
                      <a:pt x="94" y="109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5308050" y="1253025"/>
                <a:ext cx="2600" cy="1575"/>
              </a:xfrm>
              <a:custGeom>
                <a:rect b="b" l="l" r="r" t="t"/>
                <a:pathLst>
                  <a:path extrusionOk="0" h="63" w="104">
                    <a:moveTo>
                      <a:pt x="103" y="0"/>
                    </a:moveTo>
                    <a:lnTo>
                      <a:pt x="0" y="57"/>
                    </a:lnTo>
                    <a:lnTo>
                      <a:pt x="9" y="63"/>
                    </a:lnTo>
                    <a:lnTo>
                      <a:pt x="103" y="11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5307775" y="1252725"/>
                <a:ext cx="2875" cy="1750"/>
              </a:xfrm>
              <a:custGeom>
                <a:rect b="b" l="l" r="r" t="t"/>
                <a:pathLst>
                  <a:path extrusionOk="0" h="70" w="115">
                    <a:moveTo>
                      <a:pt x="114" y="1"/>
                    </a:moveTo>
                    <a:lnTo>
                      <a:pt x="1" y="63"/>
                    </a:lnTo>
                    <a:lnTo>
                      <a:pt x="11" y="69"/>
                    </a:lnTo>
                    <a:lnTo>
                      <a:pt x="114" y="12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5306050" y="1247775"/>
                <a:ext cx="5375" cy="3675"/>
              </a:xfrm>
              <a:custGeom>
                <a:rect b="b" l="l" r="r" t="t"/>
                <a:pathLst>
                  <a:path extrusionOk="0" h="147" w="215">
                    <a:moveTo>
                      <a:pt x="0" y="0"/>
                    </a:moveTo>
                    <a:lnTo>
                      <a:pt x="29" y="52"/>
                    </a:lnTo>
                    <a:lnTo>
                      <a:pt x="185" y="147"/>
                    </a:lnTo>
                    <a:lnTo>
                      <a:pt x="215" y="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5305950" y="1253600"/>
                <a:ext cx="5350" cy="3775"/>
              </a:xfrm>
              <a:custGeom>
                <a:rect b="b" l="l" r="r" t="t"/>
                <a:pathLst>
                  <a:path extrusionOk="0" h="151" w="214">
                    <a:moveTo>
                      <a:pt x="30" y="1"/>
                    </a:moveTo>
                    <a:lnTo>
                      <a:pt x="0" y="17"/>
                    </a:lnTo>
                    <a:lnTo>
                      <a:pt x="213" y="150"/>
                    </a:lnTo>
                    <a:lnTo>
                      <a:pt x="186" y="96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5306700" y="1253425"/>
                <a:ext cx="3900" cy="2600"/>
              </a:xfrm>
              <a:custGeom>
                <a:rect b="b" l="l" r="r" t="t"/>
                <a:pathLst>
                  <a:path extrusionOk="0" h="104" w="156">
                    <a:moveTo>
                      <a:pt x="9" y="0"/>
                    </a:moveTo>
                    <a:lnTo>
                      <a:pt x="0" y="8"/>
                    </a:lnTo>
                    <a:lnTo>
                      <a:pt x="156" y="103"/>
                    </a:lnTo>
                    <a:lnTo>
                      <a:pt x="156" y="9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5306700" y="1249075"/>
                <a:ext cx="325" cy="4550"/>
              </a:xfrm>
              <a:custGeom>
                <a:rect b="b" l="l" r="r" t="t"/>
                <a:pathLst>
                  <a:path extrusionOk="0" h="182" w="13">
                    <a:moveTo>
                      <a:pt x="3" y="0"/>
                    </a:moveTo>
                    <a:lnTo>
                      <a:pt x="0" y="182"/>
                    </a:lnTo>
                    <a:lnTo>
                      <a:pt x="9" y="174"/>
                    </a:lnTo>
                    <a:lnTo>
                      <a:pt x="1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5311275" y="1250850"/>
                <a:ext cx="450" cy="6525"/>
              </a:xfrm>
              <a:custGeom>
                <a:rect b="b" l="l" r="r" t="t"/>
                <a:pathLst>
                  <a:path extrusionOk="0" h="261" w="18">
                    <a:moveTo>
                      <a:pt x="18" y="0"/>
                    </a:moveTo>
                    <a:lnTo>
                      <a:pt x="6" y="8"/>
                    </a:lnTo>
                    <a:lnTo>
                      <a:pt x="0" y="260"/>
                    </a:lnTo>
                    <a:lnTo>
                      <a:pt x="12" y="25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5306050" y="1247575"/>
                <a:ext cx="5675" cy="3475"/>
              </a:xfrm>
              <a:custGeom>
                <a:rect b="b" l="l" r="r" t="t"/>
                <a:pathLst>
                  <a:path extrusionOk="0" h="139" w="227">
                    <a:moveTo>
                      <a:pt x="12" y="1"/>
                    </a:moveTo>
                    <a:lnTo>
                      <a:pt x="0" y="8"/>
                    </a:lnTo>
                    <a:lnTo>
                      <a:pt x="215" y="139"/>
                    </a:lnTo>
                    <a:lnTo>
                      <a:pt x="227" y="131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5305750" y="1257600"/>
                <a:ext cx="5500" cy="9550"/>
              </a:xfrm>
              <a:custGeom>
                <a:rect b="b" l="l" r="r" t="t"/>
                <a:pathLst>
                  <a:path extrusionOk="0" h="382" w="220">
                    <a:moveTo>
                      <a:pt x="7" y="0"/>
                    </a:moveTo>
                    <a:lnTo>
                      <a:pt x="1" y="250"/>
                    </a:lnTo>
                    <a:lnTo>
                      <a:pt x="215" y="382"/>
                    </a:lnTo>
                    <a:lnTo>
                      <a:pt x="220" y="13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5306525" y="1258900"/>
                <a:ext cx="3975" cy="6950"/>
              </a:xfrm>
              <a:custGeom>
                <a:rect b="b" l="l" r="r" t="t"/>
                <a:pathLst>
                  <a:path extrusionOk="0" h="278" w="159">
                    <a:moveTo>
                      <a:pt x="3" y="0"/>
                    </a:moveTo>
                    <a:lnTo>
                      <a:pt x="2" y="73"/>
                    </a:lnTo>
                    <a:lnTo>
                      <a:pt x="2" y="99"/>
                    </a:lnTo>
                    <a:lnTo>
                      <a:pt x="2" y="129"/>
                    </a:lnTo>
                    <a:lnTo>
                      <a:pt x="2" y="142"/>
                    </a:lnTo>
                    <a:lnTo>
                      <a:pt x="0" y="182"/>
                    </a:lnTo>
                    <a:lnTo>
                      <a:pt x="18" y="192"/>
                    </a:lnTo>
                    <a:lnTo>
                      <a:pt x="44" y="208"/>
                    </a:lnTo>
                    <a:lnTo>
                      <a:pt x="54" y="215"/>
                    </a:lnTo>
                    <a:lnTo>
                      <a:pt x="63" y="221"/>
                    </a:lnTo>
                    <a:lnTo>
                      <a:pt x="155" y="277"/>
                    </a:lnTo>
                    <a:lnTo>
                      <a:pt x="157" y="169"/>
                    </a:lnTo>
                    <a:lnTo>
                      <a:pt x="157" y="158"/>
                    </a:lnTo>
                    <a:lnTo>
                      <a:pt x="157" y="147"/>
                    </a:lnTo>
                    <a:lnTo>
                      <a:pt x="158" y="115"/>
                    </a:lnTo>
                    <a:lnTo>
                      <a:pt x="158" y="95"/>
                    </a:lnTo>
                    <a:lnTo>
                      <a:pt x="125" y="74"/>
                    </a:lnTo>
                    <a:lnTo>
                      <a:pt x="115" y="67"/>
                    </a:lnTo>
                    <a:lnTo>
                      <a:pt x="87" y="51"/>
                    </a:lnTo>
                    <a:lnTo>
                      <a:pt x="65" y="3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5306550" y="1260575"/>
                <a:ext cx="3100" cy="1900"/>
              </a:xfrm>
              <a:custGeom>
                <a:rect b="b" l="l" r="r" t="t"/>
                <a:pathLst>
                  <a:path extrusionOk="0" h="76" w="124">
                    <a:moveTo>
                      <a:pt x="114" y="0"/>
                    </a:moveTo>
                    <a:lnTo>
                      <a:pt x="1" y="62"/>
                    </a:lnTo>
                    <a:lnTo>
                      <a:pt x="1" y="75"/>
                    </a:lnTo>
                    <a:lnTo>
                      <a:pt x="124" y="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5306550" y="1260175"/>
                <a:ext cx="2850" cy="1975"/>
              </a:xfrm>
              <a:custGeom>
                <a:rect b="b" l="l" r="r" t="t"/>
                <a:pathLst>
                  <a:path extrusionOk="0" h="79" w="114">
                    <a:moveTo>
                      <a:pt x="86" y="0"/>
                    </a:moveTo>
                    <a:lnTo>
                      <a:pt x="1" y="48"/>
                    </a:lnTo>
                    <a:lnTo>
                      <a:pt x="1" y="78"/>
                    </a:lnTo>
                    <a:lnTo>
                      <a:pt x="114" y="1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5306550" y="1259850"/>
                <a:ext cx="2175" cy="1525"/>
              </a:xfrm>
              <a:custGeom>
                <a:rect b="b" l="l" r="r" t="t"/>
                <a:pathLst>
                  <a:path extrusionOk="0" h="61" w="87">
                    <a:moveTo>
                      <a:pt x="64" y="0"/>
                    </a:moveTo>
                    <a:lnTo>
                      <a:pt x="1" y="35"/>
                    </a:lnTo>
                    <a:lnTo>
                      <a:pt x="1" y="61"/>
                    </a:lnTo>
                    <a:lnTo>
                      <a:pt x="86" y="1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5306550" y="1258900"/>
                <a:ext cx="1625" cy="1825"/>
              </a:xfrm>
              <a:custGeom>
                <a:rect b="b" l="l" r="r" t="t"/>
                <a:pathLst>
                  <a:path extrusionOk="0" h="73" w="65">
                    <a:moveTo>
                      <a:pt x="2" y="0"/>
                    </a:moveTo>
                    <a:lnTo>
                      <a:pt x="1" y="73"/>
                    </a:lnTo>
                    <a:lnTo>
                      <a:pt x="64" y="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5306950" y="1261750"/>
                <a:ext cx="3550" cy="2350"/>
              </a:xfrm>
              <a:custGeom>
                <a:rect b="b" l="l" r="r" t="t"/>
                <a:pathLst>
                  <a:path extrusionOk="0" h="94" w="142">
                    <a:moveTo>
                      <a:pt x="141" y="1"/>
                    </a:moveTo>
                    <a:lnTo>
                      <a:pt x="1" y="78"/>
                    </a:lnTo>
                    <a:lnTo>
                      <a:pt x="27" y="94"/>
                    </a:lnTo>
                    <a:lnTo>
                      <a:pt x="140" y="33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5306525" y="1260750"/>
                <a:ext cx="3975" cy="2950"/>
              </a:xfrm>
              <a:custGeom>
                <a:rect b="b" l="l" r="r" t="t"/>
                <a:pathLst>
                  <a:path extrusionOk="0" h="118" w="159">
                    <a:moveTo>
                      <a:pt x="125" y="0"/>
                    </a:moveTo>
                    <a:lnTo>
                      <a:pt x="2" y="68"/>
                    </a:lnTo>
                    <a:lnTo>
                      <a:pt x="0" y="108"/>
                    </a:lnTo>
                    <a:lnTo>
                      <a:pt x="18" y="118"/>
                    </a:lnTo>
                    <a:lnTo>
                      <a:pt x="158" y="41"/>
                    </a:lnTo>
                    <a:lnTo>
                      <a:pt x="158" y="21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5308075" y="1263100"/>
                <a:ext cx="2375" cy="2750"/>
              </a:xfrm>
              <a:custGeom>
                <a:rect b="b" l="l" r="r" t="t"/>
                <a:pathLst>
                  <a:path extrusionOk="0" h="110" w="95">
                    <a:moveTo>
                      <a:pt x="95" y="1"/>
                    </a:moveTo>
                    <a:lnTo>
                      <a:pt x="1" y="53"/>
                    </a:lnTo>
                    <a:lnTo>
                      <a:pt x="93" y="109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5307850" y="1262850"/>
                <a:ext cx="2600" cy="1575"/>
              </a:xfrm>
              <a:custGeom>
                <a:rect b="b" l="l" r="r" t="t"/>
                <a:pathLst>
                  <a:path extrusionOk="0" h="63" w="104">
                    <a:moveTo>
                      <a:pt x="104" y="0"/>
                    </a:moveTo>
                    <a:lnTo>
                      <a:pt x="1" y="57"/>
                    </a:lnTo>
                    <a:lnTo>
                      <a:pt x="10" y="63"/>
                    </a:lnTo>
                    <a:lnTo>
                      <a:pt x="104" y="11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5307600" y="1262550"/>
                <a:ext cx="2850" cy="1725"/>
              </a:xfrm>
              <a:custGeom>
                <a:rect b="b" l="l" r="r" t="t"/>
                <a:pathLst>
                  <a:path extrusionOk="0" h="69" w="114">
                    <a:moveTo>
                      <a:pt x="114" y="1"/>
                    </a:moveTo>
                    <a:lnTo>
                      <a:pt x="1" y="62"/>
                    </a:lnTo>
                    <a:lnTo>
                      <a:pt x="11" y="69"/>
                    </a:lnTo>
                    <a:lnTo>
                      <a:pt x="114" y="12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5305900" y="1257600"/>
                <a:ext cx="5350" cy="3675"/>
              </a:xfrm>
              <a:custGeom>
                <a:rect b="b" l="l" r="r" t="t"/>
                <a:pathLst>
                  <a:path extrusionOk="0" h="147" w="214">
                    <a:moveTo>
                      <a:pt x="1" y="0"/>
                    </a:moveTo>
                    <a:lnTo>
                      <a:pt x="28" y="52"/>
                    </a:lnTo>
                    <a:lnTo>
                      <a:pt x="183" y="147"/>
                    </a:lnTo>
                    <a:lnTo>
                      <a:pt x="214" y="1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5305750" y="1263425"/>
                <a:ext cx="5400" cy="3725"/>
              </a:xfrm>
              <a:custGeom>
                <a:rect b="b" l="l" r="r" t="t"/>
                <a:pathLst>
                  <a:path extrusionOk="0" h="149" w="216">
                    <a:moveTo>
                      <a:pt x="31" y="1"/>
                    </a:moveTo>
                    <a:lnTo>
                      <a:pt x="1" y="17"/>
                    </a:lnTo>
                    <a:lnTo>
                      <a:pt x="215" y="149"/>
                    </a:lnTo>
                    <a:lnTo>
                      <a:pt x="186" y="96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5306525" y="1263250"/>
                <a:ext cx="3900" cy="2600"/>
              </a:xfrm>
              <a:custGeom>
                <a:rect b="b" l="l" r="r" t="t"/>
                <a:pathLst>
                  <a:path extrusionOk="0" h="104" w="156">
                    <a:moveTo>
                      <a:pt x="9" y="0"/>
                    </a:moveTo>
                    <a:lnTo>
                      <a:pt x="0" y="8"/>
                    </a:lnTo>
                    <a:lnTo>
                      <a:pt x="155" y="103"/>
                    </a:lnTo>
                    <a:lnTo>
                      <a:pt x="155" y="9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5306525" y="1258900"/>
                <a:ext cx="300" cy="4550"/>
              </a:xfrm>
              <a:custGeom>
                <a:rect b="b" l="l" r="r" t="t"/>
                <a:pathLst>
                  <a:path extrusionOk="0" h="182" w="12">
                    <a:moveTo>
                      <a:pt x="3" y="0"/>
                    </a:moveTo>
                    <a:lnTo>
                      <a:pt x="0" y="182"/>
                    </a:lnTo>
                    <a:lnTo>
                      <a:pt x="9" y="174"/>
                    </a:lnTo>
                    <a:lnTo>
                      <a:pt x="12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5311125" y="1260675"/>
                <a:ext cx="425" cy="6475"/>
              </a:xfrm>
              <a:custGeom>
                <a:rect b="b" l="l" r="r" t="t"/>
                <a:pathLst>
                  <a:path extrusionOk="0" h="259" w="17">
                    <a:moveTo>
                      <a:pt x="16" y="0"/>
                    </a:moveTo>
                    <a:lnTo>
                      <a:pt x="5" y="8"/>
                    </a:lnTo>
                    <a:lnTo>
                      <a:pt x="0" y="259"/>
                    </a:lnTo>
                    <a:lnTo>
                      <a:pt x="12" y="25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5305900" y="1257375"/>
                <a:ext cx="5650" cy="3500"/>
              </a:xfrm>
              <a:custGeom>
                <a:rect b="b" l="l" r="r" t="t"/>
                <a:pathLst>
                  <a:path extrusionOk="0" h="140" w="226">
                    <a:moveTo>
                      <a:pt x="11" y="0"/>
                    </a:moveTo>
                    <a:lnTo>
                      <a:pt x="1" y="9"/>
                    </a:lnTo>
                    <a:lnTo>
                      <a:pt x="214" y="140"/>
                    </a:lnTo>
                    <a:lnTo>
                      <a:pt x="225" y="13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5348325" y="1263325"/>
                <a:ext cx="5550" cy="9400"/>
              </a:xfrm>
              <a:custGeom>
                <a:rect b="b" l="l" r="r" t="t"/>
                <a:pathLst>
                  <a:path extrusionOk="0" h="376" w="222">
                    <a:moveTo>
                      <a:pt x="222" y="0"/>
                    </a:moveTo>
                    <a:lnTo>
                      <a:pt x="4" y="124"/>
                    </a:lnTo>
                    <a:lnTo>
                      <a:pt x="0" y="376"/>
                    </a:lnTo>
                    <a:lnTo>
                      <a:pt x="218" y="251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5349075" y="1264625"/>
                <a:ext cx="4050" cy="6800"/>
              </a:xfrm>
              <a:custGeom>
                <a:rect b="b" l="l" r="r" t="t"/>
                <a:pathLst>
                  <a:path extrusionOk="0" h="272" w="162">
                    <a:moveTo>
                      <a:pt x="162" y="0"/>
                    </a:moveTo>
                    <a:lnTo>
                      <a:pt x="98" y="35"/>
                    </a:lnTo>
                    <a:lnTo>
                      <a:pt x="76" y="48"/>
                    </a:lnTo>
                    <a:lnTo>
                      <a:pt x="48" y="64"/>
                    </a:lnTo>
                    <a:lnTo>
                      <a:pt x="37" y="70"/>
                    </a:lnTo>
                    <a:lnTo>
                      <a:pt x="3" y="89"/>
                    </a:lnTo>
                    <a:lnTo>
                      <a:pt x="3" y="109"/>
                    </a:lnTo>
                    <a:lnTo>
                      <a:pt x="2" y="141"/>
                    </a:lnTo>
                    <a:lnTo>
                      <a:pt x="2" y="153"/>
                    </a:lnTo>
                    <a:lnTo>
                      <a:pt x="2" y="163"/>
                    </a:lnTo>
                    <a:lnTo>
                      <a:pt x="1" y="272"/>
                    </a:lnTo>
                    <a:lnTo>
                      <a:pt x="95" y="218"/>
                    </a:lnTo>
                    <a:lnTo>
                      <a:pt x="104" y="212"/>
                    </a:lnTo>
                    <a:lnTo>
                      <a:pt x="114" y="206"/>
                    </a:lnTo>
                    <a:lnTo>
                      <a:pt x="141" y="192"/>
                    </a:lnTo>
                    <a:lnTo>
                      <a:pt x="159" y="182"/>
                    </a:lnTo>
                    <a:lnTo>
                      <a:pt x="159" y="143"/>
                    </a:lnTo>
                    <a:lnTo>
                      <a:pt x="159" y="130"/>
                    </a:lnTo>
                    <a:lnTo>
                      <a:pt x="160" y="99"/>
                    </a:lnTo>
                    <a:lnTo>
                      <a:pt x="160" y="73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5349975" y="1266225"/>
                <a:ext cx="3075" cy="1975"/>
              </a:xfrm>
              <a:custGeom>
                <a:rect b="b" l="l" r="r" t="t"/>
                <a:pathLst>
                  <a:path extrusionOk="0" h="79" w="123">
                    <a:moveTo>
                      <a:pt x="12" y="0"/>
                    </a:moveTo>
                    <a:lnTo>
                      <a:pt x="1" y="6"/>
                    </a:lnTo>
                    <a:lnTo>
                      <a:pt x="123" y="79"/>
                    </a:lnTo>
                    <a:lnTo>
                      <a:pt x="123" y="6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5350275" y="1265825"/>
                <a:ext cx="2825" cy="2050"/>
              </a:xfrm>
              <a:custGeom>
                <a:rect b="b" l="l" r="r" t="t"/>
                <a:pathLst>
                  <a:path extrusionOk="0" h="82" w="113">
                    <a:moveTo>
                      <a:pt x="28" y="0"/>
                    </a:moveTo>
                    <a:lnTo>
                      <a:pt x="0" y="16"/>
                    </a:lnTo>
                    <a:lnTo>
                      <a:pt x="111" y="82"/>
                    </a:lnTo>
                    <a:lnTo>
                      <a:pt x="112" y="5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5350950" y="1265500"/>
                <a:ext cx="2150" cy="1625"/>
              </a:xfrm>
              <a:custGeom>
                <a:rect b="b" l="l" r="r" t="t"/>
                <a:pathLst>
                  <a:path extrusionOk="0" h="65" w="86">
                    <a:moveTo>
                      <a:pt x="23" y="0"/>
                    </a:moveTo>
                    <a:lnTo>
                      <a:pt x="1" y="13"/>
                    </a:lnTo>
                    <a:lnTo>
                      <a:pt x="85" y="64"/>
                    </a:lnTo>
                    <a:lnTo>
                      <a:pt x="85" y="3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5351500" y="1264625"/>
                <a:ext cx="1625" cy="1825"/>
              </a:xfrm>
              <a:custGeom>
                <a:rect b="b" l="l" r="r" t="t"/>
                <a:pathLst>
                  <a:path extrusionOk="0" h="73" w="65">
                    <a:moveTo>
                      <a:pt x="65" y="0"/>
                    </a:moveTo>
                    <a:lnTo>
                      <a:pt x="1" y="35"/>
                    </a:lnTo>
                    <a:lnTo>
                      <a:pt x="63" y="7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5349125" y="1267350"/>
                <a:ext cx="3500" cy="2450"/>
              </a:xfrm>
              <a:custGeom>
                <a:rect b="b" l="l" r="r" t="t"/>
                <a:pathLst>
                  <a:path extrusionOk="0" h="98" w="140">
                    <a:moveTo>
                      <a:pt x="1" y="0"/>
                    </a:moveTo>
                    <a:lnTo>
                      <a:pt x="0" y="32"/>
                    </a:lnTo>
                    <a:lnTo>
                      <a:pt x="112" y="97"/>
                    </a:lnTo>
                    <a:lnTo>
                      <a:pt x="139" y="8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5349150" y="1266375"/>
                <a:ext cx="3900" cy="3050"/>
              </a:xfrm>
              <a:custGeom>
                <a:rect b="b" l="l" r="r" t="t"/>
                <a:pathLst>
                  <a:path extrusionOk="0" h="122" w="156">
                    <a:moveTo>
                      <a:pt x="34" y="0"/>
                    </a:moveTo>
                    <a:lnTo>
                      <a:pt x="0" y="19"/>
                    </a:lnTo>
                    <a:lnTo>
                      <a:pt x="0" y="39"/>
                    </a:lnTo>
                    <a:lnTo>
                      <a:pt x="138" y="122"/>
                    </a:lnTo>
                    <a:lnTo>
                      <a:pt x="156" y="112"/>
                    </a:lnTo>
                    <a:lnTo>
                      <a:pt x="156" y="73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>
                <a:off x="5349075" y="1268675"/>
                <a:ext cx="2375" cy="2750"/>
              </a:xfrm>
              <a:custGeom>
                <a:rect b="b" l="l" r="r" t="t"/>
                <a:pathLst>
                  <a:path extrusionOk="0" h="110" w="95">
                    <a:moveTo>
                      <a:pt x="2" y="1"/>
                    </a:moveTo>
                    <a:lnTo>
                      <a:pt x="1" y="110"/>
                    </a:lnTo>
                    <a:lnTo>
                      <a:pt x="95" y="5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>
                <a:off x="5349125" y="1268425"/>
                <a:ext cx="2550" cy="1650"/>
              </a:xfrm>
              <a:custGeom>
                <a:rect b="b" l="l" r="r" t="t"/>
                <a:pathLst>
                  <a:path extrusionOk="0" h="66" w="102">
                    <a:moveTo>
                      <a:pt x="0" y="1"/>
                    </a:moveTo>
                    <a:lnTo>
                      <a:pt x="0" y="11"/>
                    </a:lnTo>
                    <a:lnTo>
                      <a:pt x="93" y="66"/>
                    </a:lnTo>
                    <a:lnTo>
                      <a:pt x="102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5349125" y="1268150"/>
                <a:ext cx="2800" cy="1800"/>
              </a:xfrm>
              <a:custGeom>
                <a:rect b="b" l="l" r="r" t="t"/>
                <a:pathLst>
                  <a:path extrusionOk="0" h="72" w="112">
                    <a:moveTo>
                      <a:pt x="0" y="0"/>
                    </a:moveTo>
                    <a:lnTo>
                      <a:pt x="0" y="12"/>
                    </a:lnTo>
                    <a:lnTo>
                      <a:pt x="102" y="71"/>
                    </a:lnTo>
                    <a:lnTo>
                      <a:pt x="112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5348425" y="1263325"/>
                <a:ext cx="5450" cy="3525"/>
              </a:xfrm>
              <a:custGeom>
                <a:rect b="b" l="l" r="r" t="t"/>
                <a:pathLst>
                  <a:path extrusionOk="0" h="141" w="218">
                    <a:moveTo>
                      <a:pt x="218" y="0"/>
                    </a:moveTo>
                    <a:lnTo>
                      <a:pt x="0" y="124"/>
                    </a:lnTo>
                    <a:lnTo>
                      <a:pt x="29" y="141"/>
                    </a:lnTo>
                    <a:lnTo>
                      <a:pt x="188" y="52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5348325" y="1269150"/>
                <a:ext cx="5450" cy="3575"/>
              </a:xfrm>
              <a:custGeom>
                <a:rect b="b" l="l" r="r" t="t"/>
                <a:pathLst>
                  <a:path extrusionOk="0" h="143" w="218">
                    <a:moveTo>
                      <a:pt x="189" y="1"/>
                    </a:moveTo>
                    <a:lnTo>
                      <a:pt x="31" y="91"/>
                    </a:lnTo>
                    <a:lnTo>
                      <a:pt x="0" y="143"/>
                    </a:lnTo>
                    <a:lnTo>
                      <a:pt x="218" y="18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5349075" y="1268975"/>
                <a:ext cx="3975" cy="2450"/>
              </a:xfrm>
              <a:custGeom>
                <a:rect b="b" l="l" r="r" t="t"/>
                <a:pathLst>
                  <a:path extrusionOk="0" h="98" w="159">
                    <a:moveTo>
                      <a:pt x="150" y="0"/>
                    </a:moveTo>
                    <a:lnTo>
                      <a:pt x="1" y="86"/>
                    </a:lnTo>
                    <a:lnTo>
                      <a:pt x="1" y="98"/>
                    </a:lnTo>
                    <a:lnTo>
                      <a:pt x="159" y="8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5352800" y="1264625"/>
                <a:ext cx="325" cy="4550"/>
              </a:xfrm>
              <a:custGeom>
                <a:rect b="b" l="l" r="r" t="t"/>
                <a:pathLst>
                  <a:path extrusionOk="0" h="182" w="13">
                    <a:moveTo>
                      <a:pt x="13" y="0"/>
                    </a:moveTo>
                    <a:lnTo>
                      <a:pt x="4" y="5"/>
                    </a:lnTo>
                    <a:lnTo>
                      <a:pt x="1" y="174"/>
                    </a:lnTo>
                    <a:lnTo>
                      <a:pt x="10" y="18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5348025" y="1266225"/>
                <a:ext cx="425" cy="6500"/>
              </a:xfrm>
              <a:custGeom>
                <a:rect b="b" l="l" r="r" t="t"/>
                <a:pathLst>
                  <a:path extrusionOk="0" h="260" w="17">
                    <a:moveTo>
                      <a:pt x="5" y="0"/>
                    </a:moveTo>
                    <a:lnTo>
                      <a:pt x="1" y="253"/>
                    </a:lnTo>
                    <a:lnTo>
                      <a:pt x="12" y="260"/>
                    </a:lnTo>
                    <a:lnTo>
                      <a:pt x="16" y="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5348125" y="1263150"/>
                <a:ext cx="5750" cy="3275"/>
              </a:xfrm>
              <a:custGeom>
                <a:rect b="b" l="l" r="r" t="t"/>
                <a:pathLst>
                  <a:path extrusionOk="0" h="131" w="230">
                    <a:moveTo>
                      <a:pt x="218" y="0"/>
                    </a:moveTo>
                    <a:lnTo>
                      <a:pt x="1" y="123"/>
                    </a:lnTo>
                    <a:lnTo>
                      <a:pt x="12" y="131"/>
                    </a:lnTo>
                    <a:lnTo>
                      <a:pt x="230" y="7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5348125" y="1273150"/>
                <a:ext cx="5575" cy="9400"/>
              </a:xfrm>
              <a:custGeom>
                <a:rect b="b" l="l" r="r" t="t"/>
                <a:pathLst>
                  <a:path extrusionOk="0" h="376" w="223">
                    <a:moveTo>
                      <a:pt x="223" y="0"/>
                    </a:moveTo>
                    <a:lnTo>
                      <a:pt x="5" y="124"/>
                    </a:lnTo>
                    <a:lnTo>
                      <a:pt x="1" y="376"/>
                    </a:lnTo>
                    <a:lnTo>
                      <a:pt x="218" y="25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5348900" y="1274450"/>
                <a:ext cx="4050" cy="6800"/>
              </a:xfrm>
              <a:custGeom>
                <a:rect b="b" l="l" r="r" t="t"/>
                <a:pathLst>
                  <a:path extrusionOk="0" h="272" w="162">
                    <a:moveTo>
                      <a:pt x="161" y="0"/>
                    </a:moveTo>
                    <a:lnTo>
                      <a:pt x="98" y="35"/>
                    </a:lnTo>
                    <a:lnTo>
                      <a:pt x="76" y="48"/>
                    </a:lnTo>
                    <a:lnTo>
                      <a:pt x="48" y="64"/>
                    </a:lnTo>
                    <a:lnTo>
                      <a:pt x="38" y="70"/>
                    </a:lnTo>
                    <a:lnTo>
                      <a:pt x="3" y="89"/>
                    </a:lnTo>
                    <a:lnTo>
                      <a:pt x="3" y="109"/>
                    </a:lnTo>
                    <a:lnTo>
                      <a:pt x="2" y="141"/>
                    </a:lnTo>
                    <a:lnTo>
                      <a:pt x="2" y="153"/>
                    </a:lnTo>
                    <a:lnTo>
                      <a:pt x="2" y="163"/>
                    </a:lnTo>
                    <a:lnTo>
                      <a:pt x="0" y="272"/>
                    </a:lnTo>
                    <a:lnTo>
                      <a:pt x="95" y="218"/>
                    </a:lnTo>
                    <a:lnTo>
                      <a:pt x="103" y="212"/>
                    </a:lnTo>
                    <a:lnTo>
                      <a:pt x="113" y="206"/>
                    </a:lnTo>
                    <a:lnTo>
                      <a:pt x="141" y="190"/>
                    </a:lnTo>
                    <a:lnTo>
                      <a:pt x="158" y="182"/>
                    </a:lnTo>
                    <a:lnTo>
                      <a:pt x="158" y="143"/>
                    </a:lnTo>
                    <a:lnTo>
                      <a:pt x="158" y="130"/>
                    </a:lnTo>
                    <a:lnTo>
                      <a:pt x="160" y="98"/>
                    </a:lnTo>
                    <a:lnTo>
                      <a:pt x="160" y="7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5349850" y="1276050"/>
                <a:ext cx="3025" cy="1975"/>
              </a:xfrm>
              <a:custGeom>
                <a:rect b="b" l="l" r="r" t="t"/>
                <a:pathLst>
                  <a:path extrusionOk="0" h="79" w="121">
                    <a:moveTo>
                      <a:pt x="10" y="0"/>
                    </a:moveTo>
                    <a:lnTo>
                      <a:pt x="0" y="6"/>
                    </a:lnTo>
                    <a:lnTo>
                      <a:pt x="120" y="79"/>
                    </a:lnTo>
                    <a:lnTo>
                      <a:pt x="120" y="6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5350100" y="1275650"/>
                <a:ext cx="2800" cy="2050"/>
              </a:xfrm>
              <a:custGeom>
                <a:rect b="b" l="l" r="r" t="t"/>
                <a:pathLst>
                  <a:path extrusionOk="0" h="82" w="112">
                    <a:moveTo>
                      <a:pt x="28" y="0"/>
                    </a:moveTo>
                    <a:lnTo>
                      <a:pt x="0" y="16"/>
                    </a:lnTo>
                    <a:lnTo>
                      <a:pt x="110" y="82"/>
                    </a:lnTo>
                    <a:lnTo>
                      <a:pt x="112" y="5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5350775" y="1275325"/>
                <a:ext cx="2125" cy="1575"/>
              </a:xfrm>
              <a:custGeom>
                <a:rect b="b" l="l" r="r" t="t"/>
                <a:pathLst>
                  <a:path extrusionOk="0" h="63" w="85">
                    <a:moveTo>
                      <a:pt x="23" y="0"/>
                    </a:moveTo>
                    <a:lnTo>
                      <a:pt x="1" y="13"/>
                    </a:lnTo>
                    <a:lnTo>
                      <a:pt x="85" y="63"/>
                    </a:lnTo>
                    <a:lnTo>
                      <a:pt x="85" y="3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5351325" y="1274450"/>
                <a:ext cx="1625" cy="1825"/>
              </a:xfrm>
              <a:custGeom>
                <a:rect b="b" l="l" r="r" t="t"/>
                <a:pathLst>
                  <a:path extrusionOk="0" h="73" w="65">
                    <a:moveTo>
                      <a:pt x="64" y="0"/>
                    </a:moveTo>
                    <a:lnTo>
                      <a:pt x="1" y="35"/>
                    </a:lnTo>
                    <a:lnTo>
                      <a:pt x="63" y="7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5348925" y="1277175"/>
                <a:ext cx="3500" cy="2450"/>
              </a:xfrm>
              <a:custGeom>
                <a:rect b="b" l="l" r="r" t="t"/>
                <a:pathLst>
                  <a:path extrusionOk="0" h="98" w="140">
                    <a:moveTo>
                      <a:pt x="2" y="0"/>
                    </a:moveTo>
                    <a:lnTo>
                      <a:pt x="1" y="32"/>
                    </a:lnTo>
                    <a:lnTo>
                      <a:pt x="112" y="97"/>
                    </a:lnTo>
                    <a:lnTo>
                      <a:pt x="140" y="8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5348975" y="1276200"/>
                <a:ext cx="3900" cy="3025"/>
              </a:xfrm>
              <a:custGeom>
                <a:rect b="b" l="l" r="r" t="t"/>
                <a:pathLst>
                  <a:path extrusionOk="0" h="121" w="156">
                    <a:moveTo>
                      <a:pt x="35" y="0"/>
                    </a:moveTo>
                    <a:lnTo>
                      <a:pt x="0" y="19"/>
                    </a:lnTo>
                    <a:lnTo>
                      <a:pt x="0" y="39"/>
                    </a:lnTo>
                    <a:lnTo>
                      <a:pt x="138" y="120"/>
                    </a:lnTo>
                    <a:lnTo>
                      <a:pt x="155" y="112"/>
                    </a:lnTo>
                    <a:lnTo>
                      <a:pt x="155" y="73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5348900" y="1278500"/>
                <a:ext cx="2375" cy="2750"/>
              </a:xfrm>
              <a:custGeom>
                <a:rect b="b" l="l" r="r" t="t"/>
                <a:pathLst>
                  <a:path extrusionOk="0" h="110" w="95">
                    <a:moveTo>
                      <a:pt x="2" y="1"/>
                    </a:moveTo>
                    <a:lnTo>
                      <a:pt x="0" y="110"/>
                    </a:lnTo>
                    <a:lnTo>
                      <a:pt x="95" y="5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5348925" y="1278250"/>
                <a:ext cx="2575" cy="1650"/>
              </a:xfrm>
              <a:custGeom>
                <a:rect b="b" l="l" r="r" t="t"/>
                <a:pathLst>
                  <a:path extrusionOk="0" h="66" w="103">
                    <a:moveTo>
                      <a:pt x="1" y="1"/>
                    </a:moveTo>
                    <a:lnTo>
                      <a:pt x="1" y="11"/>
                    </a:lnTo>
                    <a:lnTo>
                      <a:pt x="94" y="66"/>
                    </a:lnTo>
                    <a:lnTo>
                      <a:pt x="102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5348925" y="1277975"/>
                <a:ext cx="2825" cy="1800"/>
              </a:xfrm>
              <a:custGeom>
                <a:rect b="b" l="l" r="r" t="t"/>
                <a:pathLst>
                  <a:path extrusionOk="0" h="72" w="113">
                    <a:moveTo>
                      <a:pt x="1" y="0"/>
                    </a:moveTo>
                    <a:lnTo>
                      <a:pt x="1" y="12"/>
                    </a:lnTo>
                    <a:lnTo>
                      <a:pt x="102" y="71"/>
                    </a:lnTo>
                    <a:lnTo>
                      <a:pt x="112" y="6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38"/>
              <p:cNvSpPr/>
              <p:nvPr/>
            </p:nvSpPr>
            <p:spPr>
              <a:xfrm>
                <a:off x="5348250" y="1273150"/>
                <a:ext cx="5450" cy="3525"/>
              </a:xfrm>
              <a:custGeom>
                <a:rect b="b" l="l" r="r" t="t"/>
                <a:pathLst>
                  <a:path extrusionOk="0" h="141" w="218">
                    <a:moveTo>
                      <a:pt x="218" y="0"/>
                    </a:moveTo>
                    <a:lnTo>
                      <a:pt x="0" y="124"/>
                    </a:lnTo>
                    <a:lnTo>
                      <a:pt x="29" y="141"/>
                    </a:lnTo>
                    <a:lnTo>
                      <a:pt x="187" y="52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38"/>
              <p:cNvSpPr/>
              <p:nvPr/>
            </p:nvSpPr>
            <p:spPr>
              <a:xfrm>
                <a:off x="5348125" y="1278975"/>
                <a:ext cx="5475" cy="3575"/>
              </a:xfrm>
              <a:custGeom>
                <a:rect b="b" l="l" r="r" t="t"/>
                <a:pathLst>
                  <a:path extrusionOk="0" h="143" w="219">
                    <a:moveTo>
                      <a:pt x="189" y="1"/>
                    </a:moveTo>
                    <a:lnTo>
                      <a:pt x="31" y="91"/>
                    </a:lnTo>
                    <a:lnTo>
                      <a:pt x="1" y="143"/>
                    </a:lnTo>
                    <a:lnTo>
                      <a:pt x="218" y="18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38"/>
              <p:cNvSpPr/>
              <p:nvPr/>
            </p:nvSpPr>
            <p:spPr>
              <a:xfrm>
                <a:off x="5348900" y="1278800"/>
                <a:ext cx="3975" cy="2450"/>
              </a:xfrm>
              <a:custGeom>
                <a:rect b="b" l="l" r="r" t="t"/>
                <a:pathLst>
                  <a:path extrusionOk="0" h="98" w="159">
                    <a:moveTo>
                      <a:pt x="150" y="0"/>
                    </a:moveTo>
                    <a:lnTo>
                      <a:pt x="0" y="86"/>
                    </a:lnTo>
                    <a:lnTo>
                      <a:pt x="0" y="98"/>
                    </a:lnTo>
                    <a:lnTo>
                      <a:pt x="158" y="8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38"/>
              <p:cNvSpPr/>
              <p:nvPr/>
            </p:nvSpPr>
            <p:spPr>
              <a:xfrm>
                <a:off x="5352625" y="1274450"/>
                <a:ext cx="325" cy="4550"/>
              </a:xfrm>
              <a:custGeom>
                <a:rect b="b" l="l" r="r" t="t"/>
                <a:pathLst>
                  <a:path extrusionOk="0" h="182" w="13">
                    <a:moveTo>
                      <a:pt x="12" y="0"/>
                    </a:moveTo>
                    <a:lnTo>
                      <a:pt x="4" y="5"/>
                    </a:lnTo>
                    <a:lnTo>
                      <a:pt x="1" y="174"/>
                    </a:lnTo>
                    <a:lnTo>
                      <a:pt x="9" y="18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38"/>
              <p:cNvSpPr/>
              <p:nvPr/>
            </p:nvSpPr>
            <p:spPr>
              <a:xfrm>
                <a:off x="5347850" y="1276050"/>
                <a:ext cx="425" cy="6500"/>
              </a:xfrm>
              <a:custGeom>
                <a:rect b="b" l="l" r="r" t="t"/>
                <a:pathLst>
                  <a:path extrusionOk="0" h="260" w="17">
                    <a:moveTo>
                      <a:pt x="5" y="0"/>
                    </a:moveTo>
                    <a:lnTo>
                      <a:pt x="0" y="253"/>
                    </a:lnTo>
                    <a:lnTo>
                      <a:pt x="12" y="260"/>
                    </a:lnTo>
                    <a:lnTo>
                      <a:pt x="16" y="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38"/>
              <p:cNvSpPr/>
              <p:nvPr/>
            </p:nvSpPr>
            <p:spPr>
              <a:xfrm>
                <a:off x="5347950" y="1272950"/>
                <a:ext cx="5750" cy="3300"/>
              </a:xfrm>
              <a:custGeom>
                <a:rect b="b" l="l" r="r" t="t"/>
                <a:pathLst>
                  <a:path extrusionOk="0" h="132" w="230">
                    <a:moveTo>
                      <a:pt x="218" y="1"/>
                    </a:moveTo>
                    <a:lnTo>
                      <a:pt x="1" y="124"/>
                    </a:lnTo>
                    <a:lnTo>
                      <a:pt x="12" y="132"/>
                    </a:lnTo>
                    <a:lnTo>
                      <a:pt x="230" y="8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38"/>
              <p:cNvSpPr/>
              <p:nvPr/>
            </p:nvSpPr>
            <p:spPr>
              <a:xfrm>
                <a:off x="5373775" y="1249075"/>
                <a:ext cx="5600" cy="9400"/>
              </a:xfrm>
              <a:custGeom>
                <a:rect b="b" l="l" r="r" t="t"/>
                <a:pathLst>
                  <a:path extrusionOk="0" h="376" w="224">
                    <a:moveTo>
                      <a:pt x="223" y="0"/>
                    </a:moveTo>
                    <a:lnTo>
                      <a:pt x="6" y="124"/>
                    </a:lnTo>
                    <a:lnTo>
                      <a:pt x="0" y="376"/>
                    </a:lnTo>
                    <a:lnTo>
                      <a:pt x="219" y="25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38"/>
              <p:cNvSpPr/>
              <p:nvPr/>
            </p:nvSpPr>
            <p:spPr>
              <a:xfrm>
                <a:off x="5374550" y="1250375"/>
                <a:ext cx="4050" cy="6800"/>
              </a:xfrm>
              <a:custGeom>
                <a:rect b="b" l="l" r="r" t="t"/>
                <a:pathLst>
                  <a:path extrusionOk="0" h="272" w="162">
                    <a:moveTo>
                      <a:pt x="162" y="1"/>
                    </a:moveTo>
                    <a:lnTo>
                      <a:pt x="98" y="35"/>
                    </a:lnTo>
                    <a:lnTo>
                      <a:pt x="76" y="48"/>
                    </a:lnTo>
                    <a:lnTo>
                      <a:pt x="49" y="64"/>
                    </a:lnTo>
                    <a:lnTo>
                      <a:pt x="37" y="70"/>
                    </a:lnTo>
                    <a:lnTo>
                      <a:pt x="4" y="89"/>
                    </a:lnTo>
                    <a:lnTo>
                      <a:pt x="4" y="109"/>
                    </a:lnTo>
                    <a:lnTo>
                      <a:pt x="2" y="141"/>
                    </a:lnTo>
                    <a:lnTo>
                      <a:pt x="2" y="153"/>
                    </a:lnTo>
                    <a:lnTo>
                      <a:pt x="2" y="163"/>
                    </a:lnTo>
                    <a:lnTo>
                      <a:pt x="1" y="272"/>
                    </a:lnTo>
                    <a:lnTo>
                      <a:pt x="94" y="218"/>
                    </a:lnTo>
                    <a:lnTo>
                      <a:pt x="104" y="212"/>
                    </a:lnTo>
                    <a:lnTo>
                      <a:pt x="114" y="207"/>
                    </a:lnTo>
                    <a:lnTo>
                      <a:pt x="142" y="192"/>
                    </a:lnTo>
                    <a:lnTo>
                      <a:pt x="158" y="182"/>
                    </a:lnTo>
                    <a:lnTo>
                      <a:pt x="159" y="143"/>
                    </a:lnTo>
                    <a:lnTo>
                      <a:pt x="159" y="130"/>
                    </a:lnTo>
                    <a:lnTo>
                      <a:pt x="159" y="98"/>
                    </a:lnTo>
                    <a:lnTo>
                      <a:pt x="161" y="73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38"/>
              <p:cNvSpPr/>
              <p:nvPr/>
            </p:nvSpPr>
            <p:spPr>
              <a:xfrm>
                <a:off x="5375475" y="1251975"/>
                <a:ext cx="3075" cy="1975"/>
              </a:xfrm>
              <a:custGeom>
                <a:rect b="b" l="l" r="r" t="t"/>
                <a:pathLst>
                  <a:path extrusionOk="0" h="79" w="123">
                    <a:moveTo>
                      <a:pt x="12" y="0"/>
                    </a:moveTo>
                    <a:lnTo>
                      <a:pt x="0" y="6"/>
                    </a:lnTo>
                    <a:lnTo>
                      <a:pt x="122" y="79"/>
                    </a:lnTo>
                    <a:lnTo>
                      <a:pt x="122" y="6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38"/>
              <p:cNvSpPr/>
              <p:nvPr/>
            </p:nvSpPr>
            <p:spPr>
              <a:xfrm>
                <a:off x="5375750" y="1251575"/>
                <a:ext cx="2800" cy="2050"/>
              </a:xfrm>
              <a:custGeom>
                <a:rect b="b" l="l" r="r" t="t"/>
                <a:pathLst>
                  <a:path extrusionOk="0" h="82" w="112">
                    <a:moveTo>
                      <a:pt x="28" y="0"/>
                    </a:moveTo>
                    <a:lnTo>
                      <a:pt x="1" y="16"/>
                    </a:lnTo>
                    <a:lnTo>
                      <a:pt x="111" y="82"/>
                    </a:lnTo>
                    <a:lnTo>
                      <a:pt x="111" y="5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38"/>
              <p:cNvSpPr/>
              <p:nvPr/>
            </p:nvSpPr>
            <p:spPr>
              <a:xfrm>
                <a:off x="5376450" y="1251250"/>
                <a:ext cx="2125" cy="1575"/>
              </a:xfrm>
              <a:custGeom>
                <a:rect b="b" l="l" r="r" t="t"/>
                <a:pathLst>
                  <a:path extrusionOk="0" h="63" w="85">
                    <a:moveTo>
                      <a:pt x="22" y="0"/>
                    </a:moveTo>
                    <a:lnTo>
                      <a:pt x="0" y="13"/>
                    </a:lnTo>
                    <a:lnTo>
                      <a:pt x="83" y="63"/>
                    </a:lnTo>
                    <a:lnTo>
                      <a:pt x="85" y="3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38"/>
              <p:cNvSpPr/>
              <p:nvPr/>
            </p:nvSpPr>
            <p:spPr>
              <a:xfrm>
                <a:off x="5377000" y="1250375"/>
                <a:ext cx="1600" cy="1850"/>
              </a:xfrm>
              <a:custGeom>
                <a:rect b="b" l="l" r="r" t="t"/>
                <a:pathLst>
                  <a:path extrusionOk="0" h="74" w="64">
                    <a:moveTo>
                      <a:pt x="64" y="1"/>
                    </a:moveTo>
                    <a:lnTo>
                      <a:pt x="0" y="35"/>
                    </a:lnTo>
                    <a:lnTo>
                      <a:pt x="63" y="7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38"/>
              <p:cNvSpPr/>
              <p:nvPr/>
            </p:nvSpPr>
            <p:spPr>
              <a:xfrm>
                <a:off x="5374600" y="1253100"/>
                <a:ext cx="3500" cy="2450"/>
              </a:xfrm>
              <a:custGeom>
                <a:rect b="b" l="l" r="r" t="t"/>
                <a:pathLst>
                  <a:path extrusionOk="0" h="98" w="140">
                    <a:moveTo>
                      <a:pt x="2" y="0"/>
                    </a:moveTo>
                    <a:lnTo>
                      <a:pt x="0" y="32"/>
                    </a:lnTo>
                    <a:lnTo>
                      <a:pt x="112" y="98"/>
                    </a:lnTo>
                    <a:lnTo>
                      <a:pt x="140" y="8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38"/>
              <p:cNvSpPr/>
              <p:nvPr/>
            </p:nvSpPr>
            <p:spPr>
              <a:xfrm>
                <a:off x="5374625" y="1252125"/>
                <a:ext cx="3925" cy="3075"/>
              </a:xfrm>
              <a:custGeom>
                <a:rect b="b" l="l" r="r" t="t"/>
                <a:pathLst>
                  <a:path extrusionOk="0" h="123" w="157">
                    <a:moveTo>
                      <a:pt x="34" y="0"/>
                    </a:moveTo>
                    <a:lnTo>
                      <a:pt x="1" y="19"/>
                    </a:lnTo>
                    <a:lnTo>
                      <a:pt x="1" y="39"/>
                    </a:lnTo>
                    <a:lnTo>
                      <a:pt x="139" y="122"/>
                    </a:lnTo>
                    <a:lnTo>
                      <a:pt x="155" y="112"/>
                    </a:lnTo>
                    <a:lnTo>
                      <a:pt x="156" y="73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38"/>
              <p:cNvSpPr/>
              <p:nvPr/>
            </p:nvSpPr>
            <p:spPr>
              <a:xfrm>
                <a:off x="5374550" y="1254450"/>
                <a:ext cx="2350" cy="2725"/>
              </a:xfrm>
              <a:custGeom>
                <a:rect b="b" l="l" r="r" t="t"/>
                <a:pathLst>
                  <a:path extrusionOk="0" h="109" w="94">
                    <a:moveTo>
                      <a:pt x="2" y="0"/>
                    </a:moveTo>
                    <a:lnTo>
                      <a:pt x="1" y="109"/>
                    </a:lnTo>
                    <a:lnTo>
                      <a:pt x="94" y="5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38"/>
              <p:cNvSpPr/>
              <p:nvPr/>
            </p:nvSpPr>
            <p:spPr>
              <a:xfrm>
                <a:off x="5374600" y="1254175"/>
                <a:ext cx="2550" cy="1675"/>
              </a:xfrm>
              <a:custGeom>
                <a:rect b="b" l="l" r="r" t="t"/>
                <a:pathLst>
                  <a:path extrusionOk="0" h="67" w="102">
                    <a:moveTo>
                      <a:pt x="0" y="1"/>
                    </a:moveTo>
                    <a:lnTo>
                      <a:pt x="0" y="11"/>
                    </a:lnTo>
                    <a:lnTo>
                      <a:pt x="92" y="66"/>
                    </a:lnTo>
                    <a:lnTo>
                      <a:pt x="102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38"/>
              <p:cNvSpPr/>
              <p:nvPr/>
            </p:nvSpPr>
            <p:spPr>
              <a:xfrm>
                <a:off x="5374600" y="1253900"/>
                <a:ext cx="2825" cy="1800"/>
              </a:xfrm>
              <a:custGeom>
                <a:rect b="b" l="l" r="r" t="t"/>
                <a:pathLst>
                  <a:path extrusionOk="0" h="72" w="113">
                    <a:moveTo>
                      <a:pt x="0" y="0"/>
                    </a:moveTo>
                    <a:lnTo>
                      <a:pt x="0" y="12"/>
                    </a:lnTo>
                    <a:lnTo>
                      <a:pt x="102" y="71"/>
                    </a:lnTo>
                    <a:lnTo>
                      <a:pt x="112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38"/>
              <p:cNvSpPr/>
              <p:nvPr/>
            </p:nvSpPr>
            <p:spPr>
              <a:xfrm>
                <a:off x="5373900" y="1249075"/>
                <a:ext cx="5475" cy="3550"/>
              </a:xfrm>
              <a:custGeom>
                <a:rect b="b" l="l" r="r" t="t"/>
                <a:pathLst>
                  <a:path extrusionOk="0" h="142" w="219">
                    <a:moveTo>
                      <a:pt x="218" y="0"/>
                    </a:moveTo>
                    <a:lnTo>
                      <a:pt x="1" y="124"/>
                    </a:lnTo>
                    <a:lnTo>
                      <a:pt x="30" y="141"/>
                    </a:lnTo>
                    <a:lnTo>
                      <a:pt x="188" y="53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38"/>
              <p:cNvSpPr/>
              <p:nvPr/>
            </p:nvSpPr>
            <p:spPr>
              <a:xfrm>
                <a:off x="5373775" y="1254900"/>
                <a:ext cx="5500" cy="3575"/>
              </a:xfrm>
              <a:custGeom>
                <a:rect b="b" l="l" r="r" t="t"/>
                <a:pathLst>
                  <a:path extrusionOk="0" h="143" w="220">
                    <a:moveTo>
                      <a:pt x="189" y="1"/>
                    </a:moveTo>
                    <a:lnTo>
                      <a:pt x="32" y="91"/>
                    </a:lnTo>
                    <a:lnTo>
                      <a:pt x="0" y="143"/>
                    </a:lnTo>
                    <a:lnTo>
                      <a:pt x="219" y="18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38"/>
              <p:cNvSpPr/>
              <p:nvPr/>
            </p:nvSpPr>
            <p:spPr>
              <a:xfrm>
                <a:off x="5374550" y="1254725"/>
                <a:ext cx="3950" cy="2450"/>
              </a:xfrm>
              <a:custGeom>
                <a:rect b="b" l="l" r="r" t="t"/>
                <a:pathLst>
                  <a:path extrusionOk="0" h="98" w="158">
                    <a:moveTo>
                      <a:pt x="150" y="1"/>
                    </a:moveTo>
                    <a:lnTo>
                      <a:pt x="1" y="86"/>
                    </a:lnTo>
                    <a:lnTo>
                      <a:pt x="1" y="98"/>
                    </a:lnTo>
                    <a:lnTo>
                      <a:pt x="158" y="8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38"/>
              <p:cNvSpPr/>
              <p:nvPr/>
            </p:nvSpPr>
            <p:spPr>
              <a:xfrm>
                <a:off x="5378300" y="1250375"/>
                <a:ext cx="300" cy="4550"/>
              </a:xfrm>
              <a:custGeom>
                <a:rect b="b" l="l" r="r" t="t"/>
                <a:pathLst>
                  <a:path extrusionOk="0" h="182" w="12">
                    <a:moveTo>
                      <a:pt x="12" y="1"/>
                    </a:moveTo>
                    <a:lnTo>
                      <a:pt x="3" y="5"/>
                    </a:lnTo>
                    <a:lnTo>
                      <a:pt x="0" y="175"/>
                    </a:lnTo>
                    <a:lnTo>
                      <a:pt x="8" y="18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38"/>
              <p:cNvSpPr/>
              <p:nvPr/>
            </p:nvSpPr>
            <p:spPr>
              <a:xfrm>
                <a:off x="5373500" y="1251975"/>
                <a:ext cx="425" cy="6500"/>
              </a:xfrm>
              <a:custGeom>
                <a:rect b="b" l="l" r="r" t="t"/>
                <a:pathLst>
                  <a:path extrusionOk="0" h="260" w="17">
                    <a:moveTo>
                      <a:pt x="5" y="0"/>
                    </a:moveTo>
                    <a:lnTo>
                      <a:pt x="1" y="253"/>
                    </a:lnTo>
                    <a:lnTo>
                      <a:pt x="11" y="260"/>
                    </a:lnTo>
                    <a:lnTo>
                      <a:pt x="17" y="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38"/>
              <p:cNvSpPr/>
              <p:nvPr/>
            </p:nvSpPr>
            <p:spPr>
              <a:xfrm>
                <a:off x="5373625" y="1248900"/>
                <a:ext cx="5750" cy="3275"/>
              </a:xfrm>
              <a:custGeom>
                <a:rect b="b" l="l" r="r" t="t"/>
                <a:pathLst>
                  <a:path extrusionOk="0" h="131" w="230">
                    <a:moveTo>
                      <a:pt x="218" y="0"/>
                    </a:moveTo>
                    <a:lnTo>
                      <a:pt x="0" y="123"/>
                    </a:lnTo>
                    <a:lnTo>
                      <a:pt x="12" y="131"/>
                    </a:lnTo>
                    <a:lnTo>
                      <a:pt x="229" y="7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38"/>
              <p:cNvSpPr/>
              <p:nvPr/>
            </p:nvSpPr>
            <p:spPr>
              <a:xfrm>
                <a:off x="5373625" y="1258900"/>
                <a:ext cx="5575" cy="9375"/>
              </a:xfrm>
              <a:custGeom>
                <a:rect b="b" l="l" r="r" t="t"/>
                <a:pathLst>
                  <a:path extrusionOk="0" h="375" w="223">
                    <a:moveTo>
                      <a:pt x="222" y="0"/>
                    </a:moveTo>
                    <a:lnTo>
                      <a:pt x="5" y="124"/>
                    </a:lnTo>
                    <a:lnTo>
                      <a:pt x="0" y="374"/>
                    </a:lnTo>
                    <a:lnTo>
                      <a:pt x="218" y="25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38"/>
              <p:cNvSpPr/>
              <p:nvPr/>
            </p:nvSpPr>
            <p:spPr>
              <a:xfrm>
                <a:off x="5374375" y="1260200"/>
                <a:ext cx="4050" cy="6800"/>
              </a:xfrm>
              <a:custGeom>
                <a:rect b="b" l="l" r="r" t="t"/>
                <a:pathLst>
                  <a:path extrusionOk="0" h="272" w="162">
                    <a:moveTo>
                      <a:pt x="162" y="1"/>
                    </a:moveTo>
                    <a:lnTo>
                      <a:pt x="98" y="35"/>
                    </a:lnTo>
                    <a:lnTo>
                      <a:pt x="76" y="48"/>
                    </a:lnTo>
                    <a:lnTo>
                      <a:pt x="49" y="63"/>
                    </a:lnTo>
                    <a:lnTo>
                      <a:pt x="37" y="70"/>
                    </a:lnTo>
                    <a:lnTo>
                      <a:pt x="4" y="89"/>
                    </a:lnTo>
                    <a:lnTo>
                      <a:pt x="4" y="109"/>
                    </a:lnTo>
                    <a:lnTo>
                      <a:pt x="2" y="140"/>
                    </a:lnTo>
                    <a:lnTo>
                      <a:pt x="2" y="151"/>
                    </a:lnTo>
                    <a:lnTo>
                      <a:pt x="2" y="163"/>
                    </a:lnTo>
                    <a:lnTo>
                      <a:pt x="1" y="272"/>
                    </a:lnTo>
                    <a:lnTo>
                      <a:pt x="95" y="218"/>
                    </a:lnTo>
                    <a:lnTo>
                      <a:pt x="104" y="212"/>
                    </a:lnTo>
                    <a:lnTo>
                      <a:pt x="114" y="206"/>
                    </a:lnTo>
                    <a:lnTo>
                      <a:pt x="141" y="191"/>
                    </a:lnTo>
                    <a:lnTo>
                      <a:pt x="159" y="182"/>
                    </a:lnTo>
                    <a:lnTo>
                      <a:pt x="159" y="143"/>
                    </a:lnTo>
                    <a:lnTo>
                      <a:pt x="159" y="130"/>
                    </a:lnTo>
                    <a:lnTo>
                      <a:pt x="160" y="98"/>
                    </a:lnTo>
                    <a:lnTo>
                      <a:pt x="160" y="73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38"/>
              <p:cNvSpPr/>
              <p:nvPr/>
            </p:nvSpPr>
            <p:spPr>
              <a:xfrm>
                <a:off x="5375275" y="1261750"/>
                <a:ext cx="3075" cy="2025"/>
              </a:xfrm>
              <a:custGeom>
                <a:rect b="b" l="l" r="r" t="t"/>
                <a:pathLst>
                  <a:path extrusionOk="0" h="81" w="123">
                    <a:moveTo>
                      <a:pt x="13" y="1"/>
                    </a:moveTo>
                    <a:lnTo>
                      <a:pt x="1" y="8"/>
                    </a:lnTo>
                    <a:lnTo>
                      <a:pt x="123" y="81"/>
                    </a:lnTo>
                    <a:lnTo>
                      <a:pt x="123" y="68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38"/>
              <p:cNvSpPr/>
              <p:nvPr/>
            </p:nvSpPr>
            <p:spPr>
              <a:xfrm>
                <a:off x="5375575" y="1261400"/>
                <a:ext cx="2825" cy="2050"/>
              </a:xfrm>
              <a:custGeom>
                <a:rect b="b" l="l" r="r" t="t"/>
                <a:pathLst>
                  <a:path extrusionOk="0" h="82" w="113">
                    <a:moveTo>
                      <a:pt x="28" y="0"/>
                    </a:moveTo>
                    <a:lnTo>
                      <a:pt x="1" y="15"/>
                    </a:lnTo>
                    <a:lnTo>
                      <a:pt x="111" y="82"/>
                    </a:lnTo>
                    <a:lnTo>
                      <a:pt x="112" y="5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38"/>
              <p:cNvSpPr/>
              <p:nvPr/>
            </p:nvSpPr>
            <p:spPr>
              <a:xfrm>
                <a:off x="5376275" y="1261075"/>
                <a:ext cx="2125" cy="1575"/>
              </a:xfrm>
              <a:custGeom>
                <a:rect b="b" l="l" r="r" t="t"/>
                <a:pathLst>
                  <a:path extrusionOk="0" h="63" w="85">
                    <a:moveTo>
                      <a:pt x="22" y="0"/>
                    </a:moveTo>
                    <a:lnTo>
                      <a:pt x="0" y="13"/>
                    </a:lnTo>
                    <a:lnTo>
                      <a:pt x="84" y="63"/>
                    </a:lnTo>
                    <a:lnTo>
                      <a:pt x="84" y="3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38"/>
              <p:cNvSpPr/>
              <p:nvPr/>
            </p:nvSpPr>
            <p:spPr>
              <a:xfrm>
                <a:off x="5376800" y="1260200"/>
                <a:ext cx="1625" cy="1850"/>
              </a:xfrm>
              <a:custGeom>
                <a:rect b="b" l="l" r="r" t="t"/>
                <a:pathLst>
                  <a:path extrusionOk="0" h="74" w="65">
                    <a:moveTo>
                      <a:pt x="65" y="1"/>
                    </a:moveTo>
                    <a:lnTo>
                      <a:pt x="1" y="35"/>
                    </a:lnTo>
                    <a:lnTo>
                      <a:pt x="63" y="73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38"/>
              <p:cNvSpPr/>
              <p:nvPr/>
            </p:nvSpPr>
            <p:spPr>
              <a:xfrm>
                <a:off x="5374425" y="1262925"/>
                <a:ext cx="3500" cy="2450"/>
              </a:xfrm>
              <a:custGeom>
                <a:rect b="b" l="l" r="r" t="t"/>
                <a:pathLst>
                  <a:path extrusionOk="0" h="98" w="140">
                    <a:moveTo>
                      <a:pt x="2" y="0"/>
                    </a:moveTo>
                    <a:lnTo>
                      <a:pt x="0" y="31"/>
                    </a:lnTo>
                    <a:lnTo>
                      <a:pt x="112" y="97"/>
                    </a:lnTo>
                    <a:lnTo>
                      <a:pt x="139" y="8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38"/>
              <p:cNvSpPr/>
              <p:nvPr/>
            </p:nvSpPr>
            <p:spPr>
              <a:xfrm>
                <a:off x="5374450" y="1261950"/>
                <a:ext cx="3900" cy="3025"/>
              </a:xfrm>
              <a:custGeom>
                <a:rect b="b" l="l" r="r" t="t"/>
                <a:pathLst>
                  <a:path extrusionOk="0" h="121" w="156">
                    <a:moveTo>
                      <a:pt x="34" y="0"/>
                    </a:moveTo>
                    <a:lnTo>
                      <a:pt x="1" y="19"/>
                    </a:lnTo>
                    <a:lnTo>
                      <a:pt x="1" y="39"/>
                    </a:lnTo>
                    <a:lnTo>
                      <a:pt x="138" y="121"/>
                    </a:lnTo>
                    <a:lnTo>
                      <a:pt x="156" y="112"/>
                    </a:lnTo>
                    <a:lnTo>
                      <a:pt x="156" y="73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38"/>
              <p:cNvSpPr/>
              <p:nvPr/>
            </p:nvSpPr>
            <p:spPr>
              <a:xfrm>
                <a:off x="5374375" y="1264250"/>
                <a:ext cx="2375" cy="2750"/>
              </a:xfrm>
              <a:custGeom>
                <a:rect b="b" l="l" r="r" t="t"/>
                <a:pathLst>
                  <a:path extrusionOk="0" h="110" w="95">
                    <a:moveTo>
                      <a:pt x="2" y="1"/>
                    </a:moveTo>
                    <a:lnTo>
                      <a:pt x="1" y="110"/>
                    </a:lnTo>
                    <a:lnTo>
                      <a:pt x="95" y="5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38"/>
              <p:cNvSpPr/>
              <p:nvPr/>
            </p:nvSpPr>
            <p:spPr>
              <a:xfrm>
                <a:off x="5374425" y="1263975"/>
                <a:ext cx="2550" cy="1700"/>
              </a:xfrm>
              <a:custGeom>
                <a:rect b="b" l="l" r="r" t="t"/>
                <a:pathLst>
                  <a:path extrusionOk="0" h="68" w="102">
                    <a:moveTo>
                      <a:pt x="0" y="0"/>
                    </a:moveTo>
                    <a:lnTo>
                      <a:pt x="0" y="12"/>
                    </a:lnTo>
                    <a:lnTo>
                      <a:pt x="93" y="67"/>
                    </a:lnTo>
                    <a:lnTo>
                      <a:pt x="102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38"/>
              <p:cNvSpPr/>
              <p:nvPr/>
            </p:nvSpPr>
            <p:spPr>
              <a:xfrm>
                <a:off x="5374425" y="1263675"/>
                <a:ext cx="2800" cy="1850"/>
              </a:xfrm>
              <a:custGeom>
                <a:rect b="b" l="l" r="r" t="t"/>
                <a:pathLst>
                  <a:path extrusionOk="0" h="74" w="112">
                    <a:moveTo>
                      <a:pt x="0" y="1"/>
                    </a:moveTo>
                    <a:lnTo>
                      <a:pt x="0" y="12"/>
                    </a:lnTo>
                    <a:lnTo>
                      <a:pt x="102" y="73"/>
                    </a:lnTo>
                    <a:lnTo>
                      <a:pt x="112" y="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38"/>
              <p:cNvSpPr/>
              <p:nvPr/>
            </p:nvSpPr>
            <p:spPr>
              <a:xfrm>
                <a:off x="5373725" y="1258900"/>
                <a:ext cx="5475" cy="3550"/>
              </a:xfrm>
              <a:custGeom>
                <a:rect b="b" l="l" r="r" t="t"/>
                <a:pathLst>
                  <a:path extrusionOk="0" h="142" w="219">
                    <a:moveTo>
                      <a:pt x="218" y="0"/>
                    </a:moveTo>
                    <a:lnTo>
                      <a:pt x="1" y="124"/>
                    </a:lnTo>
                    <a:lnTo>
                      <a:pt x="30" y="141"/>
                    </a:lnTo>
                    <a:lnTo>
                      <a:pt x="188" y="53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38"/>
              <p:cNvSpPr/>
              <p:nvPr/>
            </p:nvSpPr>
            <p:spPr>
              <a:xfrm>
                <a:off x="5373625" y="126472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89" y="1"/>
                    </a:moveTo>
                    <a:lnTo>
                      <a:pt x="31" y="91"/>
                    </a:lnTo>
                    <a:lnTo>
                      <a:pt x="0" y="141"/>
                    </a:lnTo>
                    <a:lnTo>
                      <a:pt x="218" y="17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38"/>
              <p:cNvSpPr/>
              <p:nvPr/>
            </p:nvSpPr>
            <p:spPr>
              <a:xfrm>
                <a:off x="5374375" y="1264550"/>
                <a:ext cx="3975" cy="2450"/>
              </a:xfrm>
              <a:custGeom>
                <a:rect b="b" l="l" r="r" t="t"/>
                <a:pathLst>
                  <a:path extrusionOk="0" h="98" w="159">
                    <a:moveTo>
                      <a:pt x="150" y="1"/>
                    </a:moveTo>
                    <a:lnTo>
                      <a:pt x="1" y="86"/>
                    </a:lnTo>
                    <a:lnTo>
                      <a:pt x="1" y="98"/>
                    </a:lnTo>
                    <a:lnTo>
                      <a:pt x="159" y="8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38"/>
              <p:cNvSpPr/>
              <p:nvPr/>
            </p:nvSpPr>
            <p:spPr>
              <a:xfrm>
                <a:off x="5378125" y="1260200"/>
                <a:ext cx="300" cy="4550"/>
              </a:xfrm>
              <a:custGeom>
                <a:rect b="b" l="l" r="r" t="t"/>
                <a:pathLst>
                  <a:path extrusionOk="0" h="182" w="12">
                    <a:moveTo>
                      <a:pt x="12" y="1"/>
                    </a:moveTo>
                    <a:lnTo>
                      <a:pt x="3" y="5"/>
                    </a:lnTo>
                    <a:lnTo>
                      <a:pt x="0" y="175"/>
                    </a:lnTo>
                    <a:lnTo>
                      <a:pt x="9" y="18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38"/>
              <p:cNvSpPr/>
              <p:nvPr/>
            </p:nvSpPr>
            <p:spPr>
              <a:xfrm>
                <a:off x="5373325" y="1261750"/>
                <a:ext cx="425" cy="6525"/>
              </a:xfrm>
              <a:custGeom>
                <a:rect b="b" l="l" r="r" t="t"/>
                <a:pathLst>
                  <a:path extrusionOk="0" h="261" w="17">
                    <a:moveTo>
                      <a:pt x="5" y="1"/>
                    </a:moveTo>
                    <a:lnTo>
                      <a:pt x="1" y="255"/>
                    </a:lnTo>
                    <a:lnTo>
                      <a:pt x="12" y="260"/>
                    </a:lnTo>
                    <a:lnTo>
                      <a:pt x="17" y="10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4A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38"/>
              <p:cNvSpPr/>
              <p:nvPr/>
            </p:nvSpPr>
            <p:spPr>
              <a:xfrm>
                <a:off x="5373450" y="1258725"/>
                <a:ext cx="5750" cy="3275"/>
              </a:xfrm>
              <a:custGeom>
                <a:rect b="b" l="l" r="r" t="t"/>
                <a:pathLst>
                  <a:path extrusionOk="0" h="131" w="230">
                    <a:moveTo>
                      <a:pt x="218" y="0"/>
                    </a:moveTo>
                    <a:lnTo>
                      <a:pt x="0" y="122"/>
                    </a:lnTo>
                    <a:lnTo>
                      <a:pt x="12" y="131"/>
                    </a:lnTo>
                    <a:lnTo>
                      <a:pt x="229" y="7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38"/>
              <p:cNvSpPr/>
              <p:nvPr/>
            </p:nvSpPr>
            <p:spPr>
              <a:xfrm>
                <a:off x="5303100" y="1276400"/>
                <a:ext cx="6200" cy="4775"/>
              </a:xfrm>
              <a:custGeom>
                <a:rect b="b" l="l" r="r" t="t"/>
                <a:pathLst>
                  <a:path extrusionOk="0" h="191" w="248">
                    <a:moveTo>
                      <a:pt x="2" y="1"/>
                    </a:moveTo>
                    <a:lnTo>
                      <a:pt x="1" y="67"/>
                    </a:lnTo>
                    <a:lnTo>
                      <a:pt x="194" y="191"/>
                    </a:lnTo>
                    <a:lnTo>
                      <a:pt x="247" y="16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38"/>
              <p:cNvSpPr/>
              <p:nvPr/>
            </p:nvSpPr>
            <p:spPr>
              <a:xfrm>
                <a:off x="5296725" y="1276400"/>
                <a:ext cx="6450" cy="4500"/>
              </a:xfrm>
              <a:custGeom>
                <a:rect b="b" l="l" r="r" t="t"/>
                <a:pathLst>
                  <a:path extrusionOk="0" h="180" w="258">
                    <a:moveTo>
                      <a:pt x="257" y="1"/>
                    </a:moveTo>
                    <a:lnTo>
                      <a:pt x="1" y="149"/>
                    </a:lnTo>
                    <a:lnTo>
                      <a:pt x="51" y="179"/>
                    </a:lnTo>
                    <a:lnTo>
                      <a:pt x="256" y="67"/>
                    </a:lnTo>
                    <a:lnTo>
                      <a:pt x="257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38"/>
              <p:cNvSpPr/>
              <p:nvPr/>
            </p:nvSpPr>
            <p:spPr>
              <a:xfrm>
                <a:off x="5298000" y="1278075"/>
                <a:ext cx="9950" cy="5825"/>
              </a:xfrm>
              <a:custGeom>
                <a:rect b="b" l="l" r="r" t="t"/>
                <a:pathLst>
                  <a:path extrusionOk="0" h="233" w="398">
                    <a:moveTo>
                      <a:pt x="205" y="0"/>
                    </a:moveTo>
                    <a:lnTo>
                      <a:pt x="0" y="112"/>
                    </a:lnTo>
                    <a:lnTo>
                      <a:pt x="201" y="232"/>
                    </a:lnTo>
                    <a:lnTo>
                      <a:pt x="398" y="12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38"/>
              <p:cNvSpPr/>
              <p:nvPr/>
            </p:nvSpPr>
            <p:spPr>
              <a:xfrm>
                <a:off x="5294600" y="1275125"/>
                <a:ext cx="16575" cy="5300"/>
              </a:xfrm>
              <a:custGeom>
                <a:rect b="b" l="l" r="r" t="t"/>
                <a:pathLst>
                  <a:path extrusionOk="0" h="212" w="663">
                    <a:moveTo>
                      <a:pt x="344" y="1"/>
                    </a:moveTo>
                    <a:lnTo>
                      <a:pt x="0" y="200"/>
                    </a:lnTo>
                    <a:lnTo>
                      <a:pt x="87" y="201"/>
                    </a:lnTo>
                    <a:lnTo>
                      <a:pt x="87" y="201"/>
                    </a:lnTo>
                    <a:lnTo>
                      <a:pt x="86" y="200"/>
                    </a:lnTo>
                    <a:lnTo>
                      <a:pt x="342" y="52"/>
                    </a:lnTo>
                    <a:lnTo>
                      <a:pt x="582" y="210"/>
                    </a:lnTo>
                    <a:lnTo>
                      <a:pt x="663" y="211"/>
                    </a:lnTo>
                    <a:lnTo>
                      <a:pt x="663" y="21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38"/>
              <p:cNvSpPr/>
              <p:nvPr/>
            </p:nvSpPr>
            <p:spPr>
              <a:xfrm>
                <a:off x="5306125" y="127252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50" y="36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38"/>
              <p:cNvSpPr/>
              <p:nvPr/>
            </p:nvSpPr>
            <p:spPr>
              <a:xfrm>
                <a:off x="5304925" y="127132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50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38"/>
              <p:cNvSpPr/>
              <p:nvPr/>
            </p:nvSpPr>
            <p:spPr>
              <a:xfrm>
                <a:off x="5303975" y="12707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1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38"/>
              <p:cNvSpPr/>
              <p:nvPr/>
            </p:nvSpPr>
            <p:spPr>
              <a:xfrm>
                <a:off x="5303375" y="12713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0"/>
                    </a:moveTo>
                    <a:lnTo>
                      <a:pt x="0" y="409"/>
                    </a:lnTo>
                    <a:lnTo>
                      <a:pt x="49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38"/>
              <p:cNvSpPr/>
              <p:nvPr/>
            </p:nvSpPr>
            <p:spPr>
              <a:xfrm>
                <a:off x="5301850" y="1270025"/>
                <a:ext cx="1250" cy="10225"/>
              </a:xfrm>
              <a:custGeom>
                <a:rect b="b" l="l" r="r" t="t"/>
                <a:pathLst>
                  <a:path extrusionOk="0" h="409" w="50">
                    <a:moveTo>
                      <a:pt x="29" y="1"/>
                    </a:moveTo>
                    <a:lnTo>
                      <a:pt x="0" y="408"/>
                    </a:lnTo>
                    <a:lnTo>
                      <a:pt x="49" y="366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38"/>
              <p:cNvSpPr/>
              <p:nvPr/>
            </p:nvSpPr>
            <p:spPr>
              <a:xfrm>
                <a:off x="5301050" y="12710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0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38"/>
              <p:cNvSpPr/>
              <p:nvPr/>
            </p:nvSpPr>
            <p:spPr>
              <a:xfrm>
                <a:off x="5302750" y="12713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0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38"/>
              <p:cNvSpPr/>
              <p:nvPr/>
            </p:nvSpPr>
            <p:spPr>
              <a:xfrm>
                <a:off x="5300425" y="12712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38"/>
              <p:cNvSpPr/>
              <p:nvPr/>
            </p:nvSpPr>
            <p:spPr>
              <a:xfrm>
                <a:off x="5299600" y="12714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38"/>
              <p:cNvSpPr/>
              <p:nvPr/>
            </p:nvSpPr>
            <p:spPr>
              <a:xfrm>
                <a:off x="5299025" y="12710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1"/>
                    </a:moveTo>
                    <a:lnTo>
                      <a:pt x="0" y="410"/>
                    </a:lnTo>
                    <a:lnTo>
                      <a:pt x="49" y="36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38"/>
              <p:cNvSpPr/>
              <p:nvPr/>
            </p:nvSpPr>
            <p:spPr>
              <a:xfrm>
                <a:off x="5298350" y="1272500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38"/>
              <p:cNvSpPr/>
              <p:nvPr/>
            </p:nvSpPr>
            <p:spPr>
              <a:xfrm>
                <a:off x="5299225" y="1273575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28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38"/>
              <p:cNvSpPr/>
              <p:nvPr/>
            </p:nvSpPr>
            <p:spPr>
              <a:xfrm>
                <a:off x="5300175" y="1274050"/>
                <a:ext cx="1225" cy="10250"/>
              </a:xfrm>
              <a:custGeom>
                <a:rect b="b" l="l" r="r" t="t"/>
                <a:pathLst>
                  <a:path extrusionOk="0" h="410" w="49">
                    <a:moveTo>
                      <a:pt x="28" y="0"/>
                    </a:moveTo>
                    <a:lnTo>
                      <a:pt x="0" y="409"/>
                    </a:lnTo>
                    <a:lnTo>
                      <a:pt x="48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38"/>
              <p:cNvSpPr/>
              <p:nvPr/>
            </p:nvSpPr>
            <p:spPr>
              <a:xfrm>
                <a:off x="5300975" y="12751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38"/>
              <p:cNvSpPr/>
              <p:nvPr/>
            </p:nvSpPr>
            <p:spPr>
              <a:xfrm>
                <a:off x="5301575" y="1273950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8"/>
              <p:cNvSpPr/>
              <p:nvPr/>
            </p:nvSpPr>
            <p:spPr>
              <a:xfrm>
                <a:off x="5302200" y="1274875"/>
                <a:ext cx="1225" cy="10250"/>
              </a:xfrm>
              <a:custGeom>
                <a:rect b="b" l="l" r="r" t="t"/>
                <a:pathLst>
                  <a:path extrusionOk="0" h="410" w="49">
                    <a:moveTo>
                      <a:pt x="28" y="1"/>
                    </a:moveTo>
                    <a:lnTo>
                      <a:pt x="1" y="410"/>
                    </a:lnTo>
                    <a:lnTo>
                      <a:pt x="49" y="36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8"/>
              <p:cNvSpPr/>
              <p:nvPr/>
            </p:nvSpPr>
            <p:spPr>
              <a:xfrm>
                <a:off x="5303000" y="12748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38"/>
              <p:cNvSpPr/>
              <p:nvPr/>
            </p:nvSpPr>
            <p:spPr>
              <a:xfrm>
                <a:off x="5303625" y="12743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1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38"/>
              <p:cNvSpPr/>
              <p:nvPr/>
            </p:nvSpPr>
            <p:spPr>
              <a:xfrm>
                <a:off x="5304425" y="12743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1"/>
                    </a:moveTo>
                    <a:lnTo>
                      <a:pt x="0" y="409"/>
                    </a:lnTo>
                    <a:lnTo>
                      <a:pt x="49" y="367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38"/>
              <p:cNvSpPr/>
              <p:nvPr/>
            </p:nvSpPr>
            <p:spPr>
              <a:xfrm>
                <a:off x="5305250" y="1274025"/>
                <a:ext cx="1250" cy="10200"/>
              </a:xfrm>
              <a:custGeom>
                <a:rect b="b" l="l" r="r" t="t"/>
                <a:pathLst>
                  <a:path extrusionOk="0" h="408" w="50">
                    <a:moveTo>
                      <a:pt x="29" y="0"/>
                    </a:moveTo>
                    <a:lnTo>
                      <a:pt x="0" y="408"/>
                    </a:lnTo>
                    <a:lnTo>
                      <a:pt x="50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38"/>
              <p:cNvSpPr/>
              <p:nvPr/>
            </p:nvSpPr>
            <p:spPr>
              <a:xfrm>
                <a:off x="5302975" y="1280550"/>
                <a:ext cx="8400" cy="6550"/>
              </a:xfrm>
              <a:custGeom>
                <a:rect b="b" l="l" r="r" t="t"/>
                <a:pathLst>
                  <a:path extrusionOk="0" h="262" w="336">
                    <a:moveTo>
                      <a:pt x="335" y="0"/>
                    </a:moveTo>
                    <a:lnTo>
                      <a:pt x="2" y="183"/>
                    </a:lnTo>
                    <a:lnTo>
                      <a:pt x="0" y="261"/>
                    </a:lnTo>
                    <a:lnTo>
                      <a:pt x="335" y="7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38"/>
              <p:cNvSpPr/>
              <p:nvPr/>
            </p:nvSpPr>
            <p:spPr>
              <a:xfrm>
                <a:off x="5294550" y="1280100"/>
                <a:ext cx="8475" cy="7000"/>
              </a:xfrm>
              <a:custGeom>
                <a:rect b="b" l="l" r="r" t="t"/>
                <a:pathLst>
                  <a:path extrusionOk="0" h="280" w="339">
                    <a:moveTo>
                      <a:pt x="2" y="1"/>
                    </a:moveTo>
                    <a:lnTo>
                      <a:pt x="1" y="76"/>
                    </a:lnTo>
                    <a:lnTo>
                      <a:pt x="337" y="279"/>
                    </a:lnTo>
                    <a:lnTo>
                      <a:pt x="339" y="20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38"/>
              <p:cNvSpPr/>
              <p:nvPr/>
            </p:nvSpPr>
            <p:spPr>
              <a:xfrm>
                <a:off x="5294600" y="1280100"/>
                <a:ext cx="16775" cy="5025"/>
              </a:xfrm>
              <a:custGeom>
                <a:rect b="b" l="l" r="r" t="t"/>
                <a:pathLst>
                  <a:path extrusionOk="0" h="201" w="671">
                    <a:moveTo>
                      <a:pt x="0" y="1"/>
                    </a:moveTo>
                    <a:lnTo>
                      <a:pt x="337" y="201"/>
                    </a:lnTo>
                    <a:lnTo>
                      <a:pt x="670" y="18"/>
                    </a:lnTo>
                    <a:lnTo>
                      <a:pt x="663" y="12"/>
                    </a:lnTo>
                    <a:lnTo>
                      <a:pt x="582" y="11"/>
                    </a:lnTo>
                    <a:lnTo>
                      <a:pt x="587" y="14"/>
                    </a:lnTo>
                    <a:lnTo>
                      <a:pt x="337" y="151"/>
                    </a:lnTo>
                    <a:lnTo>
                      <a:pt x="87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38"/>
              <p:cNvSpPr/>
              <p:nvPr/>
            </p:nvSpPr>
            <p:spPr>
              <a:xfrm>
                <a:off x="5327500" y="1291425"/>
                <a:ext cx="6200" cy="4775"/>
              </a:xfrm>
              <a:custGeom>
                <a:rect b="b" l="l" r="r" t="t"/>
                <a:pathLst>
                  <a:path extrusionOk="0" h="191" w="248">
                    <a:moveTo>
                      <a:pt x="2" y="0"/>
                    </a:moveTo>
                    <a:lnTo>
                      <a:pt x="1" y="67"/>
                    </a:lnTo>
                    <a:lnTo>
                      <a:pt x="194" y="190"/>
                    </a:lnTo>
                    <a:lnTo>
                      <a:pt x="247" y="16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38"/>
              <p:cNvSpPr/>
              <p:nvPr/>
            </p:nvSpPr>
            <p:spPr>
              <a:xfrm>
                <a:off x="5321125" y="1291425"/>
                <a:ext cx="6450" cy="4475"/>
              </a:xfrm>
              <a:custGeom>
                <a:rect b="b" l="l" r="r" t="t"/>
                <a:pathLst>
                  <a:path extrusionOk="0" h="179" w="258">
                    <a:moveTo>
                      <a:pt x="257" y="0"/>
                    </a:moveTo>
                    <a:lnTo>
                      <a:pt x="1" y="148"/>
                    </a:lnTo>
                    <a:lnTo>
                      <a:pt x="51" y="178"/>
                    </a:lnTo>
                    <a:lnTo>
                      <a:pt x="256" y="67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38"/>
              <p:cNvSpPr/>
              <p:nvPr/>
            </p:nvSpPr>
            <p:spPr>
              <a:xfrm>
                <a:off x="5322400" y="1293075"/>
                <a:ext cx="9950" cy="5825"/>
              </a:xfrm>
              <a:custGeom>
                <a:rect b="b" l="l" r="r" t="t"/>
                <a:pathLst>
                  <a:path extrusionOk="0" h="233" w="398">
                    <a:moveTo>
                      <a:pt x="205" y="1"/>
                    </a:moveTo>
                    <a:lnTo>
                      <a:pt x="0" y="112"/>
                    </a:lnTo>
                    <a:lnTo>
                      <a:pt x="202" y="233"/>
                    </a:lnTo>
                    <a:lnTo>
                      <a:pt x="398" y="124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38"/>
              <p:cNvSpPr/>
              <p:nvPr/>
            </p:nvSpPr>
            <p:spPr>
              <a:xfrm>
                <a:off x="5319000" y="1290150"/>
                <a:ext cx="16625" cy="5275"/>
              </a:xfrm>
              <a:custGeom>
                <a:rect b="b" l="l" r="r" t="t"/>
                <a:pathLst>
                  <a:path extrusionOk="0" h="211" w="665">
                    <a:moveTo>
                      <a:pt x="344" y="0"/>
                    </a:moveTo>
                    <a:lnTo>
                      <a:pt x="0" y="199"/>
                    </a:lnTo>
                    <a:lnTo>
                      <a:pt x="87" y="200"/>
                    </a:lnTo>
                    <a:lnTo>
                      <a:pt x="86" y="199"/>
                    </a:lnTo>
                    <a:lnTo>
                      <a:pt x="342" y="51"/>
                    </a:lnTo>
                    <a:lnTo>
                      <a:pt x="583" y="209"/>
                    </a:lnTo>
                    <a:lnTo>
                      <a:pt x="664" y="211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8"/>
              <p:cNvSpPr/>
              <p:nvPr/>
            </p:nvSpPr>
            <p:spPr>
              <a:xfrm>
                <a:off x="5330525" y="128752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0" y="410"/>
                    </a:lnTo>
                    <a:lnTo>
                      <a:pt x="49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38"/>
              <p:cNvSpPr/>
              <p:nvPr/>
            </p:nvSpPr>
            <p:spPr>
              <a:xfrm>
                <a:off x="5329350" y="1286350"/>
                <a:ext cx="1225" cy="10225"/>
              </a:xfrm>
              <a:custGeom>
                <a:rect b="b" l="l" r="r" t="t"/>
                <a:pathLst>
                  <a:path extrusionOk="0" h="409" w="49">
                    <a:moveTo>
                      <a:pt x="28" y="0"/>
                    </a:moveTo>
                    <a:lnTo>
                      <a:pt x="1" y="409"/>
                    </a:lnTo>
                    <a:lnTo>
                      <a:pt x="49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38"/>
              <p:cNvSpPr/>
              <p:nvPr/>
            </p:nvSpPr>
            <p:spPr>
              <a:xfrm>
                <a:off x="5328375" y="12857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38"/>
              <p:cNvSpPr/>
              <p:nvPr/>
            </p:nvSpPr>
            <p:spPr>
              <a:xfrm>
                <a:off x="5327750" y="1286300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7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8"/>
              <p:cNvSpPr/>
              <p:nvPr/>
            </p:nvSpPr>
            <p:spPr>
              <a:xfrm>
                <a:off x="5326275" y="12850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0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8"/>
              <p:cNvSpPr/>
              <p:nvPr/>
            </p:nvSpPr>
            <p:spPr>
              <a:xfrm>
                <a:off x="5325450" y="1286050"/>
                <a:ext cx="1250" cy="10200"/>
              </a:xfrm>
              <a:custGeom>
                <a:rect b="b" l="l" r="r" t="t"/>
                <a:pathLst>
                  <a:path extrusionOk="0" h="408" w="50">
                    <a:moveTo>
                      <a:pt x="29" y="0"/>
                    </a:moveTo>
                    <a:lnTo>
                      <a:pt x="0" y="408"/>
                    </a:lnTo>
                    <a:lnTo>
                      <a:pt x="49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38"/>
              <p:cNvSpPr/>
              <p:nvPr/>
            </p:nvSpPr>
            <p:spPr>
              <a:xfrm>
                <a:off x="5327150" y="12863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50" y="36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38"/>
              <p:cNvSpPr/>
              <p:nvPr/>
            </p:nvSpPr>
            <p:spPr>
              <a:xfrm>
                <a:off x="5324850" y="1286275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28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8"/>
              <p:cNvSpPr/>
              <p:nvPr/>
            </p:nvSpPr>
            <p:spPr>
              <a:xfrm>
                <a:off x="5324025" y="1286475"/>
                <a:ext cx="1225" cy="10250"/>
              </a:xfrm>
              <a:custGeom>
                <a:rect b="b" l="l" r="r" t="t"/>
                <a:pathLst>
                  <a:path extrusionOk="0" h="410" w="49">
                    <a:moveTo>
                      <a:pt x="28" y="1"/>
                    </a:moveTo>
                    <a:lnTo>
                      <a:pt x="1" y="410"/>
                    </a:lnTo>
                    <a:lnTo>
                      <a:pt x="1" y="410"/>
                    </a:lnTo>
                    <a:lnTo>
                      <a:pt x="48" y="36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8"/>
              <p:cNvSpPr/>
              <p:nvPr/>
            </p:nvSpPr>
            <p:spPr>
              <a:xfrm>
                <a:off x="5323400" y="1286025"/>
                <a:ext cx="1275" cy="10200"/>
              </a:xfrm>
              <a:custGeom>
                <a:rect b="b" l="l" r="r" t="t"/>
                <a:pathLst>
                  <a:path extrusionOk="0" h="408" w="51">
                    <a:moveTo>
                      <a:pt x="30" y="0"/>
                    </a:moveTo>
                    <a:lnTo>
                      <a:pt x="1" y="407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8"/>
              <p:cNvSpPr/>
              <p:nvPr/>
            </p:nvSpPr>
            <p:spPr>
              <a:xfrm>
                <a:off x="5322800" y="12875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0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8"/>
              <p:cNvSpPr/>
              <p:nvPr/>
            </p:nvSpPr>
            <p:spPr>
              <a:xfrm>
                <a:off x="5323625" y="12885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38"/>
              <p:cNvSpPr/>
              <p:nvPr/>
            </p:nvSpPr>
            <p:spPr>
              <a:xfrm>
                <a:off x="5324575" y="12890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50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8"/>
              <p:cNvSpPr/>
              <p:nvPr/>
            </p:nvSpPr>
            <p:spPr>
              <a:xfrm>
                <a:off x="5325375" y="12901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50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38"/>
              <p:cNvSpPr/>
              <p:nvPr/>
            </p:nvSpPr>
            <p:spPr>
              <a:xfrm>
                <a:off x="5326025" y="12889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0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38"/>
              <p:cNvSpPr/>
              <p:nvPr/>
            </p:nvSpPr>
            <p:spPr>
              <a:xfrm>
                <a:off x="5326600" y="12899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8"/>
              <p:cNvSpPr/>
              <p:nvPr/>
            </p:nvSpPr>
            <p:spPr>
              <a:xfrm>
                <a:off x="5327400" y="12899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0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38"/>
              <p:cNvSpPr/>
              <p:nvPr/>
            </p:nvSpPr>
            <p:spPr>
              <a:xfrm>
                <a:off x="5328025" y="12893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49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38"/>
              <p:cNvSpPr/>
              <p:nvPr/>
            </p:nvSpPr>
            <p:spPr>
              <a:xfrm>
                <a:off x="5328825" y="12893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49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8"/>
              <p:cNvSpPr/>
              <p:nvPr/>
            </p:nvSpPr>
            <p:spPr>
              <a:xfrm>
                <a:off x="5329675" y="1288975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38"/>
              <p:cNvSpPr/>
              <p:nvPr/>
            </p:nvSpPr>
            <p:spPr>
              <a:xfrm>
                <a:off x="5327375" y="1295500"/>
                <a:ext cx="8425" cy="6600"/>
              </a:xfrm>
              <a:custGeom>
                <a:rect b="b" l="l" r="r" t="t"/>
                <a:pathLst>
                  <a:path extrusionOk="0" h="264" w="337">
                    <a:moveTo>
                      <a:pt x="336" y="1"/>
                    </a:moveTo>
                    <a:lnTo>
                      <a:pt x="1" y="185"/>
                    </a:lnTo>
                    <a:lnTo>
                      <a:pt x="0" y="263"/>
                    </a:lnTo>
                    <a:lnTo>
                      <a:pt x="335" y="7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38"/>
              <p:cNvSpPr/>
              <p:nvPr/>
            </p:nvSpPr>
            <p:spPr>
              <a:xfrm>
                <a:off x="5318950" y="1295100"/>
                <a:ext cx="8475" cy="7000"/>
              </a:xfrm>
              <a:custGeom>
                <a:rect b="b" l="l" r="r" t="t"/>
                <a:pathLst>
                  <a:path extrusionOk="0" h="280" w="339">
                    <a:moveTo>
                      <a:pt x="2" y="1"/>
                    </a:moveTo>
                    <a:lnTo>
                      <a:pt x="1" y="76"/>
                    </a:lnTo>
                    <a:lnTo>
                      <a:pt x="337" y="279"/>
                    </a:lnTo>
                    <a:lnTo>
                      <a:pt x="338" y="20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38"/>
              <p:cNvSpPr/>
              <p:nvPr/>
            </p:nvSpPr>
            <p:spPr>
              <a:xfrm>
                <a:off x="5319000" y="1295100"/>
                <a:ext cx="16800" cy="5050"/>
              </a:xfrm>
              <a:custGeom>
                <a:rect b="b" l="l" r="r" t="t"/>
                <a:pathLst>
                  <a:path extrusionOk="0" h="202" w="672">
                    <a:moveTo>
                      <a:pt x="0" y="1"/>
                    </a:moveTo>
                    <a:lnTo>
                      <a:pt x="336" y="201"/>
                    </a:lnTo>
                    <a:lnTo>
                      <a:pt x="671" y="17"/>
                    </a:lnTo>
                    <a:lnTo>
                      <a:pt x="664" y="13"/>
                    </a:lnTo>
                    <a:lnTo>
                      <a:pt x="583" y="11"/>
                    </a:lnTo>
                    <a:lnTo>
                      <a:pt x="583" y="11"/>
                    </a:lnTo>
                    <a:lnTo>
                      <a:pt x="587" y="14"/>
                    </a:lnTo>
                    <a:lnTo>
                      <a:pt x="338" y="152"/>
                    </a:lnTo>
                    <a:lnTo>
                      <a:pt x="87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38"/>
              <p:cNvSpPr/>
              <p:nvPr/>
            </p:nvSpPr>
            <p:spPr>
              <a:xfrm>
                <a:off x="5293600" y="1282050"/>
                <a:ext cx="6200" cy="4825"/>
              </a:xfrm>
              <a:custGeom>
                <a:rect b="b" l="l" r="r" t="t"/>
                <a:pathLst>
                  <a:path extrusionOk="0" h="193" w="248">
                    <a:moveTo>
                      <a:pt x="2" y="1"/>
                    </a:moveTo>
                    <a:lnTo>
                      <a:pt x="1" y="68"/>
                    </a:lnTo>
                    <a:lnTo>
                      <a:pt x="194" y="192"/>
                    </a:lnTo>
                    <a:lnTo>
                      <a:pt x="247" y="16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38"/>
              <p:cNvSpPr/>
              <p:nvPr/>
            </p:nvSpPr>
            <p:spPr>
              <a:xfrm>
                <a:off x="5287225" y="1282050"/>
                <a:ext cx="6450" cy="4525"/>
              </a:xfrm>
              <a:custGeom>
                <a:rect b="b" l="l" r="r" t="t"/>
                <a:pathLst>
                  <a:path extrusionOk="0" h="181" w="258">
                    <a:moveTo>
                      <a:pt x="257" y="1"/>
                    </a:moveTo>
                    <a:lnTo>
                      <a:pt x="1" y="150"/>
                    </a:lnTo>
                    <a:lnTo>
                      <a:pt x="52" y="181"/>
                    </a:lnTo>
                    <a:lnTo>
                      <a:pt x="256" y="68"/>
                    </a:lnTo>
                    <a:lnTo>
                      <a:pt x="257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38"/>
              <p:cNvSpPr/>
              <p:nvPr/>
            </p:nvSpPr>
            <p:spPr>
              <a:xfrm>
                <a:off x="5288500" y="1283725"/>
                <a:ext cx="9950" cy="5825"/>
              </a:xfrm>
              <a:custGeom>
                <a:rect b="b" l="l" r="r" t="t"/>
                <a:pathLst>
                  <a:path extrusionOk="0" h="233" w="398">
                    <a:moveTo>
                      <a:pt x="205" y="1"/>
                    </a:moveTo>
                    <a:lnTo>
                      <a:pt x="1" y="114"/>
                    </a:lnTo>
                    <a:lnTo>
                      <a:pt x="202" y="233"/>
                    </a:lnTo>
                    <a:lnTo>
                      <a:pt x="398" y="125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38"/>
              <p:cNvSpPr/>
              <p:nvPr/>
            </p:nvSpPr>
            <p:spPr>
              <a:xfrm>
                <a:off x="5285100" y="1280800"/>
                <a:ext cx="16625" cy="5275"/>
              </a:xfrm>
              <a:custGeom>
                <a:rect b="b" l="l" r="r" t="t"/>
                <a:pathLst>
                  <a:path extrusionOk="0" h="211" w="665">
                    <a:moveTo>
                      <a:pt x="86" y="200"/>
                    </a:moveTo>
                    <a:lnTo>
                      <a:pt x="86" y="200"/>
                    </a:lnTo>
                    <a:lnTo>
                      <a:pt x="87" y="200"/>
                    </a:lnTo>
                    <a:lnTo>
                      <a:pt x="86" y="200"/>
                    </a:lnTo>
                    <a:close/>
                    <a:moveTo>
                      <a:pt x="344" y="0"/>
                    </a:moveTo>
                    <a:lnTo>
                      <a:pt x="0" y="199"/>
                    </a:lnTo>
                    <a:lnTo>
                      <a:pt x="86" y="200"/>
                    </a:lnTo>
                    <a:lnTo>
                      <a:pt x="86" y="200"/>
                    </a:lnTo>
                    <a:lnTo>
                      <a:pt x="342" y="51"/>
                    </a:lnTo>
                    <a:lnTo>
                      <a:pt x="583" y="209"/>
                    </a:lnTo>
                    <a:lnTo>
                      <a:pt x="664" y="210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38"/>
              <p:cNvSpPr/>
              <p:nvPr/>
            </p:nvSpPr>
            <p:spPr>
              <a:xfrm>
                <a:off x="5296625" y="12781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50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38"/>
              <p:cNvSpPr/>
              <p:nvPr/>
            </p:nvSpPr>
            <p:spPr>
              <a:xfrm>
                <a:off x="5295450" y="1276975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28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38"/>
              <p:cNvSpPr/>
              <p:nvPr/>
            </p:nvSpPr>
            <p:spPr>
              <a:xfrm>
                <a:off x="5294475" y="1276450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38"/>
              <p:cNvSpPr/>
              <p:nvPr/>
            </p:nvSpPr>
            <p:spPr>
              <a:xfrm>
                <a:off x="5293875" y="12769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49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38"/>
              <p:cNvSpPr/>
              <p:nvPr/>
            </p:nvSpPr>
            <p:spPr>
              <a:xfrm>
                <a:off x="5292375" y="12756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38"/>
              <p:cNvSpPr/>
              <p:nvPr/>
            </p:nvSpPr>
            <p:spPr>
              <a:xfrm>
                <a:off x="5291575" y="1276700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28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38"/>
              <p:cNvSpPr/>
              <p:nvPr/>
            </p:nvSpPr>
            <p:spPr>
              <a:xfrm>
                <a:off x="5293275" y="1276950"/>
                <a:ext cx="1225" cy="10250"/>
              </a:xfrm>
              <a:custGeom>
                <a:rect b="b" l="l" r="r" t="t"/>
                <a:pathLst>
                  <a:path extrusionOk="0" h="410" w="49">
                    <a:moveTo>
                      <a:pt x="28" y="1"/>
                    </a:moveTo>
                    <a:lnTo>
                      <a:pt x="1" y="409"/>
                    </a:lnTo>
                    <a:lnTo>
                      <a:pt x="49" y="367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38"/>
              <p:cNvSpPr/>
              <p:nvPr/>
            </p:nvSpPr>
            <p:spPr>
              <a:xfrm>
                <a:off x="5290975" y="1276925"/>
                <a:ext cx="1250" cy="10225"/>
              </a:xfrm>
              <a:custGeom>
                <a:rect b="b" l="l" r="r" t="t"/>
                <a:pathLst>
                  <a:path extrusionOk="0" h="409" w="50">
                    <a:moveTo>
                      <a:pt x="29" y="0"/>
                    </a:moveTo>
                    <a:lnTo>
                      <a:pt x="0" y="409"/>
                    </a:lnTo>
                    <a:lnTo>
                      <a:pt x="49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38"/>
              <p:cNvSpPr/>
              <p:nvPr/>
            </p:nvSpPr>
            <p:spPr>
              <a:xfrm>
                <a:off x="5290125" y="1277175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28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38"/>
              <p:cNvSpPr/>
              <p:nvPr/>
            </p:nvSpPr>
            <p:spPr>
              <a:xfrm>
                <a:off x="5289525" y="12766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49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38"/>
              <p:cNvSpPr/>
              <p:nvPr/>
            </p:nvSpPr>
            <p:spPr>
              <a:xfrm>
                <a:off x="5288900" y="12781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1"/>
                    </a:moveTo>
                    <a:lnTo>
                      <a:pt x="0" y="410"/>
                    </a:lnTo>
                    <a:lnTo>
                      <a:pt x="50" y="36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38"/>
              <p:cNvSpPr/>
              <p:nvPr/>
            </p:nvSpPr>
            <p:spPr>
              <a:xfrm>
                <a:off x="5289725" y="1279225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38"/>
              <p:cNvSpPr/>
              <p:nvPr/>
            </p:nvSpPr>
            <p:spPr>
              <a:xfrm>
                <a:off x="5290675" y="12797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38"/>
              <p:cNvSpPr/>
              <p:nvPr/>
            </p:nvSpPr>
            <p:spPr>
              <a:xfrm>
                <a:off x="5291500" y="1280750"/>
                <a:ext cx="1225" cy="10250"/>
              </a:xfrm>
              <a:custGeom>
                <a:rect b="b" l="l" r="r" t="t"/>
                <a:pathLst>
                  <a:path extrusionOk="0" h="410" w="49">
                    <a:moveTo>
                      <a:pt x="28" y="1"/>
                    </a:moveTo>
                    <a:lnTo>
                      <a:pt x="1" y="410"/>
                    </a:lnTo>
                    <a:lnTo>
                      <a:pt x="49" y="36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38"/>
              <p:cNvSpPr/>
              <p:nvPr/>
            </p:nvSpPr>
            <p:spPr>
              <a:xfrm>
                <a:off x="5292125" y="12796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38"/>
              <p:cNvSpPr/>
              <p:nvPr/>
            </p:nvSpPr>
            <p:spPr>
              <a:xfrm>
                <a:off x="5292700" y="1280550"/>
                <a:ext cx="1275" cy="10225"/>
              </a:xfrm>
              <a:custGeom>
                <a:rect b="b" l="l" r="r" t="t"/>
                <a:pathLst>
                  <a:path extrusionOk="0" h="409" w="51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38"/>
              <p:cNvSpPr/>
              <p:nvPr/>
            </p:nvSpPr>
            <p:spPr>
              <a:xfrm>
                <a:off x="5293500" y="12805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1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38"/>
              <p:cNvSpPr/>
              <p:nvPr/>
            </p:nvSpPr>
            <p:spPr>
              <a:xfrm>
                <a:off x="5294125" y="128002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50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38"/>
              <p:cNvSpPr/>
              <p:nvPr/>
            </p:nvSpPr>
            <p:spPr>
              <a:xfrm>
                <a:off x="5294925" y="1280075"/>
                <a:ext cx="1250" cy="10200"/>
              </a:xfrm>
              <a:custGeom>
                <a:rect b="b" l="l" r="r" t="t"/>
                <a:pathLst>
                  <a:path extrusionOk="0" h="408" w="50">
                    <a:moveTo>
                      <a:pt x="29" y="0"/>
                    </a:moveTo>
                    <a:lnTo>
                      <a:pt x="0" y="408"/>
                    </a:lnTo>
                    <a:lnTo>
                      <a:pt x="49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38"/>
              <p:cNvSpPr/>
              <p:nvPr/>
            </p:nvSpPr>
            <p:spPr>
              <a:xfrm>
                <a:off x="5295775" y="1279675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38"/>
              <p:cNvSpPr/>
              <p:nvPr/>
            </p:nvSpPr>
            <p:spPr>
              <a:xfrm>
                <a:off x="5293475" y="1286200"/>
                <a:ext cx="8425" cy="6550"/>
              </a:xfrm>
              <a:custGeom>
                <a:rect b="b" l="l" r="r" t="t"/>
                <a:pathLst>
                  <a:path extrusionOk="0" h="262" w="337">
                    <a:moveTo>
                      <a:pt x="337" y="0"/>
                    </a:moveTo>
                    <a:lnTo>
                      <a:pt x="2" y="184"/>
                    </a:lnTo>
                    <a:lnTo>
                      <a:pt x="0" y="261"/>
                    </a:lnTo>
                    <a:lnTo>
                      <a:pt x="335" y="71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38"/>
              <p:cNvSpPr/>
              <p:nvPr/>
            </p:nvSpPr>
            <p:spPr>
              <a:xfrm>
                <a:off x="5285050" y="1285750"/>
                <a:ext cx="8475" cy="7000"/>
              </a:xfrm>
              <a:custGeom>
                <a:rect b="b" l="l" r="r" t="t"/>
                <a:pathLst>
                  <a:path extrusionOk="0" h="280" w="339">
                    <a:moveTo>
                      <a:pt x="2" y="1"/>
                    </a:moveTo>
                    <a:lnTo>
                      <a:pt x="1" y="78"/>
                    </a:lnTo>
                    <a:lnTo>
                      <a:pt x="337" y="279"/>
                    </a:lnTo>
                    <a:lnTo>
                      <a:pt x="339" y="20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38"/>
              <p:cNvSpPr/>
              <p:nvPr/>
            </p:nvSpPr>
            <p:spPr>
              <a:xfrm>
                <a:off x="5285100" y="1285750"/>
                <a:ext cx="16800" cy="5075"/>
              </a:xfrm>
              <a:custGeom>
                <a:rect b="b" l="l" r="r" t="t"/>
                <a:pathLst>
                  <a:path extrusionOk="0" h="203" w="672">
                    <a:moveTo>
                      <a:pt x="0" y="1"/>
                    </a:moveTo>
                    <a:lnTo>
                      <a:pt x="337" y="202"/>
                    </a:lnTo>
                    <a:lnTo>
                      <a:pt x="672" y="18"/>
                    </a:lnTo>
                    <a:lnTo>
                      <a:pt x="664" y="12"/>
                    </a:lnTo>
                    <a:lnTo>
                      <a:pt x="583" y="11"/>
                    </a:lnTo>
                    <a:lnTo>
                      <a:pt x="587" y="15"/>
                    </a:lnTo>
                    <a:lnTo>
                      <a:pt x="338" y="152"/>
                    </a:lnTo>
                    <a:lnTo>
                      <a:pt x="87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38"/>
              <p:cNvSpPr/>
              <p:nvPr/>
            </p:nvSpPr>
            <p:spPr>
              <a:xfrm>
                <a:off x="5318050" y="1297075"/>
                <a:ext cx="6175" cy="4800"/>
              </a:xfrm>
              <a:custGeom>
                <a:rect b="b" l="l" r="r" t="t"/>
                <a:pathLst>
                  <a:path extrusionOk="0" h="192" w="247">
                    <a:moveTo>
                      <a:pt x="2" y="0"/>
                    </a:moveTo>
                    <a:lnTo>
                      <a:pt x="0" y="67"/>
                    </a:lnTo>
                    <a:lnTo>
                      <a:pt x="193" y="192"/>
                    </a:lnTo>
                    <a:lnTo>
                      <a:pt x="247" y="16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38"/>
              <p:cNvSpPr/>
              <p:nvPr/>
            </p:nvSpPr>
            <p:spPr>
              <a:xfrm>
                <a:off x="5311675" y="1297075"/>
                <a:ext cx="6425" cy="4475"/>
              </a:xfrm>
              <a:custGeom>
                <a:rect b="b" l="l" r="r" t="t"/>
                <a:pathLst>
                  <a:path extrusionOk="0" h="179" w="257">
                    <a:moveTo>
                      <a:pt x="257" y="0"/>
                    </a:moveTo>
                    <a:lnTo>
                      <a:pt x="0" y="148"/>
                    </a:lnTo>
                    <a:lnTo>
                      <a:pt x="51" y="179"/>
                    </a:lnTo>
                    <a:lnTo>
                      <a:pt x="255" y="67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5312925" y="1298725"/>
                <a:ext cx="9975" cy="5850"/>
              </a:xfrm>
              <a:custGeom>
                <a:rect b="b" l="l" r="r" t="t"/>
                <a:pathLst>
                  <a:path extrusionOk="0" h="234" w="399">
                    <a:moveTo>
                      <a:pt x="205" y="1"/>
                    </a:moveTo>
                    <a:lnTo>
                      <a:pt x="1" y="113"/>
                    </a:lnTo>
                    <a:lnTo>
                      <a:pt x="201" y="233"/>
                    </a:lnTo>
                    <a:lnTo>
                      <a:pt x="398" y="126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5309525" y="1295800"/>
                <a:ext cx="16600" cy="5275"/>
              </a:xfrm>
              <a:custGeom>
                <a:rect b="b" l="l" r="r" t="t"/>
                <a:pathLst>
                  <a:path extrusionOk="0" h="211" w="664">
                    <a:moveTo>
                      <a:pt x="344" y="1"/>
                    </a:moveTo>
                    <a:lnTo>
                      <a:pt x="1" y="199"/>
                    </a:lnTo>
                    <a:lnTo>
                      <a:pt x="88" y="201"/>
                    </a:lnTo>
                    <a:lnTo>
                      <a:pt x="86" y="199"/>
                    </a:lnTo>
                    <a:lnTo>
                      <a:pt x="343" y="51"/>
                    </a:lnTo>
                    <a:lnTo>
                      <a:pt x="582" y="209"/>
                    </a:lnTo>
                    <a:lnTo>
                      <a:pt x="663" y="211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5321050" y="12932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38"/>
              <p:cNvSpPr/>
              <p:nvPr/>
            </p:nvSpPr>
            <p:spPr>
              <a:xfrm>
                <a:off x="5319850" y="1292000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5318925" y="12914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1"/>
                    </a:moveTo>
                    <a:lnTo>
                      <a:pt x="0" y="409"/>
                    </a:lnTo>
                    <a:lnTo>
                      <a:pt x="0" y="409"/>
                    </a:lnTo>
                    <a:lnTo>
                      <a:pt x="49" y="367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5318300" y="1292000"/>
                <a:ext cx="1250" cy="10200"/>
              </a:xfrm>
              <a:custGeom>
                <a:rect b="b" l="l" r="r" t="t"/>
                <a:pathLst>
                  <a:path extrusionOk="0" h="408" w="50">
                    <a:moveTo>
                      <a:pt x="28" y="0"/>
                    </a:moveTo>
                    <a:lnTo>
                      <a:pt x="0" y="408"/>
                    </a:lnTo>
                    <a:lnTo>
                      <a:pt x="50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5316775" y="1290700"/>
                <a:ext cx="1250" cy="10225"/>
              </a:xfrm>
              <a:custGeom>
                <a:rect b="b" l="l" r="r" t="t"/>
                <a:pathLst>
                  <a:path extrusionOk="0" h="409" w="50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5315975" y="12917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5317675" y="1291950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5315375" y="129192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0"/>
                    </a:moveTo>
                    <a:lnTo>
                      <a:pt x="0" y="409"/>
                    </a:lnTo>
                    <a:lnTo>
                      <a:pt x="49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38"/>
              <p:cNvSpPr/>
              <p:nvPr/>
            </p:nvSpPr>
            <p:spPr>
              <a:xfrm>
                <a:off x="5314525" y="12921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30" y="1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38"/>
              <p:cNvSpPr/>
              <p:nvPr/>
            </p:nvSpPr>
            <p:spPr>
              <a:xfrm>
                <a:off x="5313950" y="1291675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0"/>
                    </a:moveTo>
                    <a:lnTo>
                      <a:pt x="0" y="409"/>
                    </a:lnTo>
                    <a:lnTo>
                      <a:pt x="50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5313300" y="1293200"/>
                <a:ext cx="1250" cy="10200"/>
              </a:xfrm>
              <a:custGeom>
                <a:rect b="b" l="l" r="r" t="t"/>
                <a:pathLst>
                  <a:path extrusionOk="0" h="408" w="50">
                    <a:moveTo>
                      <a:pt x="29" y="0"/>
                    </a:moveTo>
                    <a:lnTo>
                      <a:pt x="0" y="408"/>
                    </a:lnTo>
                    <a:lnTo>
                      <a:pt x="50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5314175" y="12942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0"/>
                    </a:moveTo>
                    <a:lnTo>
                      <a:pt x="0" y="409"/>
                    </a:lnTo>
                    <a:lnTo>
                      <a:pt x="0" y="409"/>
                    </a:lnTo>
                    <a:lnTo>
                      <a:pt x="49" y="36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5315100" y="1294725"/>
                <a:ext cx="1225" cy="10225"/>
              </a:xfrm>
              <a:custGeom>
                <a:rect b="b" l="l" r="r" t="t"/>
                <a:pathLst>
                  <a:path extrusionOk="0" h="409" w="49">
                    <a:moveTo>
                      <a:pt x="28" y="0"/>
                    </a:moveTo>
                    <a:lnTo>
                      <a:pt x="1" y="409"/>
                    </a:lnTo>
                    <a:lnTo>
                      <a:pt x="49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5315900" y="1295775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5316525" y="129460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9" y="1"/>
                    </a:moveTo>
                    <a:lnTo>
                      <a:pt x="0" y="410"/>
                    </a:lnTo>
                    <a:lnTo>
                      <a:pt x="50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5317150" y="1295550"/>
                <a:ext cx="1200" cy="10250"/>
              </a:xfrm>
              <a:custGeom>
                <a:rect b="b" l="l" r="r" t="t"/>
                <a:pathLst>
                  <a:path extrusionOk="0" h="410" w="48">
                    <a:moveTo>
                      <a:pt x="28" y="0"/>
                    </a:moveTo>
                    <a:lnTo>
                      <a:pt x="0" y="409"/>
                    </a:lnTo>
                    <a:lnTo>
                      <a:pt x="48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5317925" y="1295575"/>
                <a:ext cx="1275" cy="10225"/>
              </a:xfrm>
              <a:custGeom>
                <a:rect b="b" l="l" r="r" t="t"/>
                <a:pathLst>
                  <a:path extrusionOk="0" h="409" w="51">
                    <a:moveTo>
                      <a:pt x="29" y="1"/>
                    </a:moveTo>
                    <a:lnTo>
                      <a:pt x="1" y="408"/>
                    </a:lnTo>
                    <a:lnTo>
                      <a:pt x="50" y="368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38"/>
              <p:cNvSpPr/>
              <p:nvPr/>
            </p:nvSpPr>
            <p:spPr>
              <a:xfrm>
                <a:off x="5318550" y="1295050"/>
                <a:ext cx="1250" cy="10250"/>
              </a:xfrm>
              <a:custGeom>
                <a:rect b="b" l="l" r="r" t="t"/>
                <a:pathLst>
                  <a:path extrusionOk="0" h="410" w="50">
                    <a:moveTo>
                      <a:pt x="28" y="0"/>
                    </a:moveTo>
                    <a:lnTo>
                      <a:pt x="1" y="409"/>
                    </a:lnTo>
                    <a:lnTo>
                      <a:pt x="50" y="36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5319350" y="1295075"/>
                <a:ext cx="1250" cy="10225"/>
              </a:xfrm>
              <a:custGeom>
                <a:rect b="b" l="l" r="r" t="t"/>
                <a:pathLst>
                  <a:path extrusionOk="0" h="409" w="50">
                    <a:moveTo>
                      <a:pt x="28" y="1"/>
                    </a:moveTo>
                    <a:lnTo>
                      <a:pt x="1" y="408"/>
                    </a:lnTo>
                    <a:lnTo>
                      <a:pt x="50" y="366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5320175" y="1294675"/>
                <a:ext cx="1275" cy="10250"/>
              </a:xfrm>
              <a:custGeom>
                <a:rect b="b" l="l" r="r" t="t"/>
                <a:pathLst>
                  <a:path extrusionOk="0" h="410" w="51">
                    <a:moveTo>
                      <a:pt x="30" y="1"/>
                    </a:moveTo>
                    <a:lnTo>
                      <a:pt x="1" y="410"/>
                    </a:lnTo>
                    <a:lnTo>
                      <a:pt x="50" y="367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5317900" y="1301200"/>
                <a:ext cx="8400" cy="6550"/>
              </a:xfrm>
              <a:custGeom>
                <a:rect b="b" l="l" r="r" t="t"/>
                <a:pathLst>
                  <a:path extrusionOk="0" h="262" w="336">
                    <a:moveTo>
                      <a:pt x="335" y="1"/>
                    </a:moveTo>
                    <a:lnTo>
                      <a:pt x="2" y="183"/>
                    </a:lnTo>
                    <a:lnTo>
                      <a:pt x="1" y="262"/>
                    </a:lnTo>
                    <a:lnTo>
                      <a:pt x="335" y="72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5309500" y="1300775"/>
                <a:ext cx="8450" cy="6975"/>
              </a:xfrm>
              <a:custGeom>
                <a:rect b="b" l="l" r="r" t="t"/>
                <a:pathLst>
                  <a:path extrusionOk="0" h="279" w="338">
                    <a:moveTo>
                      <a:pt x="2" y="0"/>
                    </a:moveTo>
                    <a:lnTo>
                      <a:pt x="0" y="77"/>
                    </a:lnTo>
                    <a:lnTo>
                      <a:pt x="337" y="279"/>
                    </a:lnTo>
                    <a:lnTo>
                      <a:pt x="338" y="20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5309525" y="1300775"/>
                <a:ext cx="16775" cy="5025"/>
              </a:xfrm>
              <a:custGeom>
                <a:rect b="b" l="l" r="r" t="t"/>
                <a:pathLst>
                  <a:path extrusionOk="0" h="201" w="671">
                    <a:moveTo>
                      <a:pt x="1" y="0"/>
                    </a:moveTo>
                    <a:lnTo>
                      <a:pt x="337" y="200"/>
                    </a:lnTo>
                    <a:lnTo>
                      <a:pt x="670" y="18"/>
                    </a:lnTo>
                    <a:lnTo>
                      <a:pt x="663" y="12"/>
                    </a:lnTo>
                    <a:lnTo>
                      <a:pt x="582" y="10"/>
                    </a:lnTo>
                    <a:lnTo>
                      <a:pt x="582" y="10"/>
                    </a:lnTo>
                    <a:lnTo>
                      <a:pt x="588" y="13"/>
                    </a:lnTo>
                    <a:lnTo>
                      <a:pt x="337" y="151"/>
                    </a:lnTo>
                    <a:lnTo>
                      <a:pt x="88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14" name="Google Shape;1514;p38"/>
          <p:cNvSpPr txBox="1"/>
          <p:nvPr>
            <p:ph idx="6" type="ctrTitle"/>
          </p:nvPr>
        </p:nvSpPr>
        <p:spPr>
          <a:xfrm>
            <a:off x="2901759" y="4240375"/>
            <a:ext cx="6174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What ratings would this listing get? (Everyone)</a:t>
            </a:r>
            <a:endParaRPr/>
          </a:p>
        </p:txBody>
      </p:sp>
      <p:sp>
        <p:nvSpPr>
          <p:cNvPr id="1515" name="Google Shape;1515;p38"/>
          <p:cNvSpPr/>
          <p:nvPr/>
        </p:nvSpPr>
        <p:spPr>
          <a:xfrm>
            <a:off x="2226650" y="3626952"/>
            <a:ext cx="366000" cy="366000"/>
          </a:xfrm>
          <a:prstGeom prst="rect">
            <a:avLst/>
          </a:prstGeom>
          <a:solidFill>
            <a:srgbClr val="8FDF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56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Preparation</a:t>
            </a:r>
            <a:endParaRPr/>
          </a:p>
        </p:txBody>
      </p:sp>
      <p:pic>
        <p:nvPicPr>
          <p:cNvPr id="1790" name="Google Shape;17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25" y="1672475"/>
            <a:ext cx="34671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56"/>
          <p:cNvSpPr txBox="1"/>
          <p:nvPr/>
        </p:nvSpPr>
        <p:spPr>
          <a:xfrm>
            <a:off x="604825" y="1156000"/>
            <a:ext cx="5179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Removing data with NaN values</a:t>
            </a:r>
            <a:endParaRPr b="1"/>
          </a:p>
        </p:txBody>
      </p:sp>
      <p:sp>
        <p:nvSpPr>
          <p:cNvPr id="1792" name="Google Shape;1792;p56"/>
          <p:cNvSpPr txBox="1"/>
          <p:nvPr/>
        </p:nvSpPr>
        <p:spPr>
          <a:xfrm>
            <a:off x="604825" y="2122275"/>
            <a:ext cx="5179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Encoding categorical variables with numerical values</a:t>
            </a:r>
            <a:endParaRPr b="1"/>
          </a:p>
        </p:txBody>
      </p:sp>
      <p:pic>
        <p:nvPicPr>
          <p:cNvPr id="1793" name="Google Shape;17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25" y="2669000"/>
            <a:ext cx="8071151" cy="11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57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Visualisation</a:t>
            </a:r>
            <a:endParaRPr/>
          </a:p>
        </p:txBody>
      </p:sp>
      <p:sp>
        <p:nvSpPr>
          <p:cNvPr id="1799" name="Google Shape;1799;p57"/>
          <p:cNvSpPr txBox="1"/>
          <p:nvPr/>
        </p:nvSpPr>
        <p:spPr>
          <a:xfrm>
            <a:off x="616050" y="1308075"/>
            <a:ext cx="6131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Choosing predictors with high correlation with response variable</a:t>
            </a:r>
            <a:endParaRPr b="1"/>
          </a:p>
        </p:txBody>
      </p:sp>
      <p:pic>
        <p:nvPicPr>
          <p:cNvPr id="1800" name="Google Shape;18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00" y="1894975"/>
            <a:ext cx="7690801" cy="25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58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Visualisation</a:t>
            </a:r>
            <a:endParaRPr/>
          </a:p>
        </p:txBody>
      </p:sp>
      <p:sp>
        <p:nvSpPr>
          <p:cNvPr id="1806" name="Google Shape;1806;p58"/>
          <p:cNvSpPr txBox="1"/>
          <p:nvPr/>
        </p:nvSpPr>
        <p:spPr>
          <a:xfrm>
            <a:off x="1378050" y="1155675"/>
            <a:ext cx="6131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visualisation on predictors</a:t>
            </a:r>
            <a:endParaRPr b="1"/>
          </a:p>
        </p:txBody>
      </p:sp>
      <p:pic>
        <p:nvPicPr>
          <p:cNvPr id="1807" name="Google Shape;18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50" y="1541175"/>
            <a:ext cx="7258299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050" y="3539575"/>
            <a:ext cx="1574450" cy="13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59"/>
          <p:cNvSpPr txBox="1"/>
          <p:nvPr>
            <p:ph idx="8" type="title"/>
          </p:nvPr>
        </p:nvSpPr>
        <p:spPr>
          <a:xfrm>
            <a:off x="23270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Performing Linear Regression for 10 iterations</a:t>
            </a:r>
            <a:endParaRPr/>
          </a:p>
        </p:txBody>
      </p:sp>
      <p:sp>
        <p:nvSpPr>
          <p:cNvPr id="1814" name="Google Shape;1814;p59"/>
          <p:cNvSpPr txBox="1"/>
          <p:nvPr/>
        </p:nvSpPr>
        <p:spPr>
          <a:xfrm>
            <a:off x="2731850" y="1003275"/>
            <a:ext cx="3475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uli"/>
                <a:ea typeface="Muli"/>
                <a:cs typeface="Muli"/>
                <a:sym typeface="Muli"/>
              </a:rPr>
              <a:t>Average R^2 of Train Dataset: 0.600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uli"/>
                <a:ea typeface="Muli"/>
                <a:cs typeface="Muli"/>
                <a:sym typeface="Muli"/>
              </a:rPr>
              <a:t>Average R^2 </a:t>
            </a:r>
            <a:r>
              <a:rPr lang="en-GB">
                <a:latin typeface="Muli"/>
                <a:ea typeface="Muli"/>
                <a:cs typeface="Muli"/>
                <a:sym typeface="Muli"/>
              </a:rPr>
              <a:t> of Test Dataset: 0.590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815" name="Google Shape;18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00" y="1764700"/>
            <a:ext cx="6131701" cy="28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60"/>
          <p:cNvSpPr txBox="1"/>
          <p:nvPr>
            <p:ph idx="8" type="title"/>
          </p:nvPr>
        </p:nvSpPr>
        <p:spPr>
          <a:xfrm>
            <a:off x="232706" y="2784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Performing Random Forest Regression for 10 Iterations</a:t>
            </a:r>
            <a:endParaRPr/>
          </a:p>
        </p:txBody>
      </p:sp>
      <p:sp>
        <p:nvSpPr>
          <p:cNvPr id="1821" name="Google Shape;1821;p60"/>
          <p:cNvSpPr txBox="1"/>
          <p:nvPr/>
        </p:nvSpPr>
        <p:spPr>
          <a:xfrm>
            <a:off x="2636675" y="1155675"/>
            <a:ext cx="3402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uli"/>
                <a:ea typeface="Muli"/>
                <a:cs typeface="Muli"/>
                <a:sym typeface="Muli"/>
              </a:rPr>
              <a:t>Average R^2 of Train Dataset: 0.895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uli"/>
                <a:ea typeface="Muli"/>
                <a:cs typeface="Muli"/>
                <a:sym typeface="Muli"/>
              </a:rPr>
              <a:t>Average R^2  of Test Dataset: 0.561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2" name="Google Shape;18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25" y="1848025"/>
            <a:ext cx="5793076" cy="27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61"/>
          <p:cNvSpPr txBox="1"/>
          <p:nvPr>
            <p:ph idx="8" type="title"/>
          </p:nvPr>
        </p:nvSpPr>
        <p:spPr>
          <a:xfrm>
            <a:off x="232700" y="354650"/>
            <a:ext cx="87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Performing Linear Regression for Each Cluster</a:t>
            </a:r>
            <a:endParaRPr/>
          </a:p>
        </p:txBody>
      </p:sp>
      <p:sp>
        <p:nvSpPr>
          <p:cNvPr id="1828" name="Google Shape;1828;p61"/>
          <p:cNvSpPr txBox="1"/>
          <p:nvPr/>
        </p:nvSpPr>
        <p:spPr>
          <a:xfrm>
            <a:off x="759550" y="1195925"/>
            <a:ext cx="5069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uli"/>
                <a:ea typeface="Muli"/>
                <a:cs typeface="Muli"/>
                <a:sym typeface="Muli"/>
              </a:rPr>
              <a:t>Average R^2 of test data for each cluster are as follows: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29" name="Google Shape;1829;p61"/>
          <p:cNvSpPr txBox="1"/>
          <p:nvPr/>
        </p:nvSpPr>
        <p:spPr>
          <a:xfrm>
            <a:off x="759550" y="1711275"/>
            <a:ext cx="72651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small-cheap listing: 0.301</a:t>
            </a:r>
            <a:endParaRPr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medium listing: 0.562</a:t>
            </a:r>
            <a:endParaRPr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small-high-quality listing: 0.247</a:t>
            </a:r>
            <a:endParaRPr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large listing: 0.376</a:t>
            </a:r>
            <a:endParaRPr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small-low-quality listing: 0.407</a:t>
            </a:r>
            <a:endParaRPr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30" name="Google Shape;1830;p61"/>
          <p:cNvSpPr txBox="1"/>
          <p:nvPr/>
        </p:nvSpPr>
        <p:spPr>
          <a:xfrm>
            <a:off x="876100" y="3050875"/>
            <a:ext cx="72651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lang="en-GB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Not accurate in predicting prices within clusters</a:t>
            </a:r>
            <a:endParaRPr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lang="en-GB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Clusters are already grouped based on predictors</a:t>
            </a:r>
            <a:endParaRPr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lang="en-GB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Prices in each cluster are predicted again using the same variables</a:t>
            </a:r>
            <a:endParaRPr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62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 of price across clusters </a:t>
            </a:r>
            <a:endParaRPr/>
          </a:p>
        </p:txBody>
      </p:sp>
      <p:pic>
        <p:nvPicPr>
          <p:cNvPr id="1836" name="Google Shape;183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50" y="805506"/>
            <a:ext cx="7257306" cy="413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62"/>
          <p:cNvSpPr txBox="1"/>
          <p:nvPr/>
        </p:nvSpPr>
        <p:spPr>
          <a:xfrm>
            <a:off x="7374150" y="2215900"/>
            <a:ext cx="1418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Clear segmentation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3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Using Interquartile range to determine reasonable price</a:t>
            </a:r>
            <a:endParaRPr/>
          </a:p>
        </p:txBody>
      </p:sp>
      <p:pic>
        <p:nvPicPr>
          <p:cNvPr id="1843" name="Google Shape;18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875" y="1383499"/>
            <a:ext cx="1682650" cy="15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925" y="2958450"/>
            <a:ext cx="2006051" cy="18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2285" y="1450650"/>
            <a:ext cx="1872639" cy="15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1098" y="2990375"/>
            <a:ext cx="1872650" cy="184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9776" y="1396374"/>
            <a:ext cx="1682651" cy="166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2" name="Google Shape;1852;p64"/>
          <p:cNvCxnSpPr/>
          <p:nvPr/>
        </p:nvCxnSpPr>
        <p:spPr>
          <a:xfrm>
            <a:off x="5583825" y="1078475"/>
            <a:ext cx="3561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1853" name="Google Shape;1853;p64"/>
          <p:cNvGrpSpPr/>
          <p:nvPr/>
        </p:nvGrpSpPr>
        <p:grpSpPr>
          <a:xfrm>
            <a:off x="5154761" y="789520"/>
            <a:ext cx="2695657" cy="3517769"/>
            <a:chOff x="905500" y="1465750"/>
            <a:chExt cx="444000" cy="579400"/>
          </a:xfrm>
        </p:grpSpPr>
        <p:sp>
          <p:nvSpPr>
            <p:cNvPr id="1854" name="Google Shape;1854;p64"/>
            <p:cNvSpPr/>
            <p:nvPr/>
          </p:nvSpPr>
          <p:spPr>
            <a:xfrm>
              <a:off x="925850" y="1759075"/>
              <a:ext cx="154925" cy="274950"/>
            </a:xfrm>
            <a:custGeom>
              <a:rect b="b" l="l" r="r" t="t"/>
              <a:pathLst>
                <a:path extrusionOk="0" h="10998" w="6197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64"/>
            <p:cNvSpPr/>
            <p:nvPr/>
          </p:nvSpPr>
          <p:spPr>
            <a:xfrm>
              <a:off x="909725" y="1780625"/>
              <a:ext cx="133700" cy="263650"/>
            </a:xfrm>
            <a:custGeom>
              <a:rect b="b" l="l" r="r" t="t"/>
              <a:pathLst>
                <a:path extrusionOk="0" h="10546" w="5348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64"/>
            <p:cNvSpPr/>
            <p:nvPr/>
          </p:nvSpPr>
          <p:spPr>
            <a:xfrm>
              <a:off x="905500" y="1789500"/>
              <a:ext cx="122900" cy="255650"/>
            </a:xfrm>
            <a:custGeom>
              <a:rect b="b" l="l" r="r" t="t"/>
              <a:pathLst>
                <a:path extrusionOk="0" h="10226" w="4916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64"/>
            <p:cNvSpPr/>
            <p:nvPr/>
          </p:nvSpPr>
          <p:spPr>
            <a:xfrm>
              <a:off x="905550" y="1794225"/>
              <a:ext cx="122850" cy="246975"/>
            </a:xfrm>
            <a:custGeom>
              <a:rect b="b" l="l" r="r" t="t"/>
              <a:pathLst>
                <a:path extrusionOk="0" h="9879" w="4914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64"/>
            <p:cNvSpPr/>
            <p:nvPr/>
          </p:nvSpPr>
          <p:spPr>
            <a:xfrm>
              <a:off x="949925" y="1770850"/>
              <a:ext cx="103300" cy="57875"/>
            </a:xfrm>
            <a:custGeom>
              <a:rect b="b" l="l" r="r" t="t"/>
              <a:pathLst>
                <a:path extrusionOk="0" h="2315" w="4132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64"/>
            <p:cNvSpPr/>
            <p:nvPr/>
          </p:nvSpPr>
          <p:spPr>
            <a:xfrm>
              <a:off x="960150" y="1690825"/>
              <a:ext cx="63375" cy="91175"/>
            </a:xfrm>
            <a:custGeom>
              <a:rect b="b" l="l" r="r" t="t"/>
              <a:pathLst>
                <a:path extrusionOk="0" h="3647" w="2535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64"/>
            <p:cNvSpPr/>
            <p:nvPr/>
          </p:nvSpPr>
          <p:spPr>
            <a:xfrm>
              <a:off x="977725" y="1697575"/>
              <a:ext cx="47650" cy="32425"/>
            </a:xfrm>
            <a:custGeom>
              <a:rect b="b" l="l" r="r" t="t"/>
              <a:pathLst>
                <a:path extrusionOk="0" h="1297" w="1906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64"/>
            <p:cNvSpPr/>
            <p:nvPr/>
          </p:nvSpPr>
          <p:spPr>
            <a:xfrm>
              <a:off x="1012525" y="1718500"/>
              <a:ext cx="30475" cy="106100"/>
            </a:xfrm>
            <a:custGeom>
              <a:rect b="b" l="l" r="r" t="t"/>
              <a:pathLst>
                <a:path extrusionOk="0" h="4244" w="1219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64"/>
            <p:cNvSpPr/>
            <p:nvPr/>
          </p:nvSpPr>
          <p:spPr>
            <a:xfrm>
              <a:off x="934225" y="1827450"/>
              <a:ext cx="65500" cy="67825"/>
            </a:xfrm>
            <a:custGeom>
              <a:rect b="b" l="l" r="r" t="t"/>
              <a:pathLst>
                <a:path extrusionOk="0" h="2713" w="262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64"/>
            <p:cNvSpPr/>
            <p:nvPr/>
          </p:nvSpPr>
          <p:spPr>
            <a:xfrm>
              <a:off x="924800" y="1779425"/>
              <a:ext cx="119875" cy="255200"/>
            </a:xfrm>
            <a:custGeom>
              <a:rect b="b" l="l" r="r" t="t"/>
              <a:pathLst>
                <a:path extrusionOk="0" h="10208" w="4795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64"/>
            <p:cNvSpPr/>
            <p:nvPr/>
          </p:nvSpPr>
          <p:spPr>
            <a:xfrm>
              <a:off x="1216900" y="1465750"/>
              <a:ext cx="132600" cy="171725"/>
            </a:xfrm>
            <a:custGeom>
              <a:rect b="b" l="l" r="r" t="t"/>
              <a:pathLst>
                <a:path extrusionOk="0" h="6869" w="5304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64"/>
            <p:cNvSpPr/>
            <p:nvPr/>
          </p:nvSpPr>
          <p:spPr>
            <a:xfrm>
              <a:off x="1182050" y="1935850"/>
              <a:ext cx="81650" cy="59450"/>
            </a:xfrm>
            <a:custGeom>
              <a:rect b="b" l="l" r="r" t="t"/>
              <a:pathLst>
                <a:path extrusionOk="0" h="2378" w="3266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64"/>
            <p:cNvSpPr/>
            <p:nvPr/>
          </p:nvSpPr>
          <p:spPr>
            <a:xfrm>
              <a:off x="1182225" y="1958275"/>
              <a:ext cx="81150" cy="37125"/>
            </a:xfrm>
            <a:custGeom>
              <a:rect b="b" l="l" r="r" t="t"/>
              <a:pathLst>
                <a:path extrusionOk="0" h="1485" w="3246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4"/>
            <p:cNvSpPr/>
            <p:nvPr/>
          </p:nvSpPr>
          <p:spPr>
            <a:xfrm>
              <a:off x="1225400" y="1688175"/>
              <a:ext cx="28700" cy="263625"/>
            </a:xfrm>
            <a:custGeom>
              <a:rect b="b" l="l" r="r" t="t"/>
              <a:pathLst>
                <a:path extrusionOk="0" h="10545" w="1148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4"/>
            <p:cNvSpPr/>
            <p:nvPr/>
          </p:nvSpPr>
          <p:spPr>
            <a:xfrm>
              <a:off x="1217900" y="1933275"/>
              <a:ext cx="25000" cy="25700"/>
            </a:xfrm>
            <a:custGeom>
              <a:rect b="b" l="l" r="r" t="t"/>
              <a:pathLst>
                <a:path extrusionOk="0" h="1028" w="100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4"/>
            <p:cNvSpPr/>
            <p:nvPr/>
          </p:nvSpPr>
          <p:spPr>
            <a:xfrm>
              <a:off x="1217500" y="1687200"/>
              <a:ext cx="44975" cy="85700"/>
            </a:xfrm>
            <a:custGeom>
              <a:rect b="b" l="l" r="r" t="t"/>
              <a:pathLst>
                <a:path extrusionOk="0" h="3428" w="1799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4"/>
            <p:cNvSpPr/>
            <p:nvPr/>
          </p:nvSpPr>
          <p:spPr>
            <a:xfrm>
              <a:off x="1224500" y="1964800"/>
              <a:ext cx="81650" cy="59425"/>
            </a:xfrm>
            <a:custGeom>
              <a:rect b="b" l="l" r="r" t="t"/>
              <a:pathLst>
                <a:path extrusionOk="0" h="2377" w="3266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4"/>
            <p:cNvSpPr/>
            <p:nvPr/>
          </p:nvSpPr>
          <p:spPr>
            <a:xfrm>
              <a:off x="1224625" y="1987150"/>
              <a:ext cx="81200" cy="37200"/>
            </a:xfrm>
            <a:custGeom>
              <a:rect b="b" l="l" r="r" t="t"/>
              <a:pathLst>
                <a:path extrusionOk="0" h="1488" w="3248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64"/>
            <p:cNvSpPr/>
            <p:nvPr/>
          </p:nvSpPr>
          <p:spPr>
            <a:xfrm>
              <a:off x="1267800" y="1755250"/>
              <a:ext cx="28750" cy="225475"/>
            </a:xfrm>
            <a:custGeom>
              <a:rect b="b" l="l" r="r" t="t"/>
              <a:pathLst>
                <a:path extrusionOk="0" h="9019" w="115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64"/>
            <p:cNvSpPr/>
            <p:nvPr/>
          </p:nvSpPr>
          <p:spPr>
            <a:xfrm>
              <a:off x="1260300" y="1962250"/>
              <a:ext cx="25000" cy="25650"/>
            </a:xfrm>
            <a:custGeom>
              <a:rect b="b" l="l" r="r" t="t"/>
              <a:pathLst>
                <a:path extrusionOk="0" h="1026" w="100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4"/>
            <p:cNvSpPr/>
            <p:nvPr/>
          </p:nvSpPr>
          <p:spPr>
            <a:xfrm>
              <a:off x="1259950" y="1716150"/>
              <a:ext cx="44975" cy="66650"/>
            </a:xfrm>
            <a:custGeom>
              <a:rect b="b" l="l" r="r" t="t"/>
              <a:pathLst>
                <a:path extrusionOk="0" h="2666" w="1799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4"/>
            <p:cNvSpPr/>
            <p:nvPr/>
          </p:nvSpPr>
          <p:spPr>
            <a:xfrm>
              <a:off x="1144550" y="1553675"/>
              <a:ext cx="139500" cy="102725"/>
            </a:xfrm>
            <a:custGeom>
              <a:rect b="b" l="l" r="r" t="t"/>
              <a:pathLst>
                <a:path extrusionOk="0" h="4109" w="558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64"/>
            <p:cNvSpPr/>
            <p:nvPr/>
          </p:nvSpPr>
          <p:spPr>
            <a:xfrm>
              <a:off x="1204875" y="1548050"/>
              <a:ext cx="111525" cy="182950"/>
            </a:xfrm>
            <a:custGeom>
              <a:rect b="b" l="l" r="r" t="t"/>
              <a:pathLst>
                <a:path extrusionOk="0" h="7318" w="4461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64"/>
            <p:cNvSpPr/>
            <p:nvPr/>
          </p:nvSpPr>
          <p:spPr>
            <a:xfrm>
              <a:off x="1246025" y="1514825"/>
              <a:ext cx="30575" cy="64550"/>
            </a:xfrm>
            <a:custGeom>
              <a:rect b="b" l="l" r="r" t="t"/>
              <a:pathLst>
                <a:path extrusionOk="0" h="2582" w="1223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64"/>
            <p:cNvSpPr/>
            <p:nvPr/>
          </p:nvSpPr>
          <p:spPr>
            <a:xfrm>
              <a:off x="1220575" y="1471950"/>
              <a:ext cx="73575" cy="82125"/>
            </a:xfrm>
            <a:custGeom>
              <a:rect b="b" l="l" r="r" t="t"/>
              <a:pathLst>
                <a:path extrusionOk="0" h="3285" w="2943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64"/>
            <p:cNvSpPr/>
            <p:nvPr/>
          </p:nvSpPr>
          <p:spPr>
            <a:xfrm>
              <a:off x="1220525" y="1471925"/>
              <a:ext cx="73625" cy="76025"/>
            </a:xfrm>
            <a:custGeom>
              <a:rect b="b" l="l" r="r" t="t"/>
              <a:pathLst>
                <a:path extrusionOk="0" h="3041" w="2945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64"/>
            <p:cNvSpPr/>
            <p:nvPr/>
          </p:nvSpPr>
          <p:spPr>
            <a:xfrm>
              <a:off x="1251425" y="1526575"/>
              <a:ext cx="4775" cy="4100"/>
            </a:xfrm>
            <a:custGeom>
              <a:rect b="b" l="l" r="r" t="t"/>
              <a:pathLst>
                <a:path extrusionOk="0" h="164" w="191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64"/>
            <p:cNvSpPr/>
            <p:nvPr/>
          </p:nvSpPr>
          <p:spPr>
            <a:xfrm>
              <a:off x="1254725" y="1518650"/>
              <a:ext cx="5000" cy="3925"/>
            </a:xfrm>
            <a:custGeom>
              <a:rect b="b" l="l" r="r" t="t"/>
              <a:pathLst>
                <a:path extrusionOk="0" h="157" w="20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64"/>
            <p:cNvSpPr/>
            <p:nvPr/>
          </p:nvSpPr>
          <p:spPr>
            <a:xfrm>
              <a:off x="1245375" y="1543325"/>
              <a:ext cx="5125" cy="3575"/>
            </a:xfrm>
            <a:custGeom>
              <a:rect b="b" l="l" r="r" t="t"/>
              <a:pathLst>
                <a:path extrusionOk="0" h="143" w="205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64"/>
            <p:cNvSpPr/>
            <p:nvPr/>
          </p:nvSpPr>
          <p:spPr>
            <a:xfrm>
              <a:off x="1232150" y="1517675"/>
              <a:ext cx="4750" cy="4250"/>
            </a:xfrm>
            <a:custGeom>
              <a:rect b="b" l="l" r="r" t="t"/>
              <a:pathLst>
                <a:path extrusionOk="0" h="170" w="19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64"/>
            <p:cNvSpPr/>
            <p:nvPr/>
          </p:nvSpPr>
          <p:spPr>
            <a:xfrm>
              <a:off x="1234650" y="1526000"/>
              <a:ext cx="4775" cy="4050"/>
            </a:xfrm>
            <a:custGeom>
              <a:rect b="b" l="l" r="r" t="t"/>
              <a:pathLst>
                <a:path extrusionOk="0" h="162" w="191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64"/>
            <p:cNvSpPr/>
            <p:nvPr/>
          </p:nvSpPr>
          <p:spPr>
            <a:xfrm>
              <a:off x="1238000" y="1526475"/>
              <a:ext cx="7550" cy="12775"/>
            </a:xfrm>
            <a:custGeom>
              <a:rect b="b" l="l" r="r" t="t"/>
              <a:pathLst>
                <a:path extrusionOk="0" h="511" w="302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64"/>
            <p:cNvSpPr/>
            <p:nvPr/>
          </p:nvSpPr>
          <p:spPr>
            <a:xfrm>
              <a:off x="1189150" y="1699250"/>
              <a:ext cx="25" cy="3750"/>
            </a:xfrm>
            <a:custGeom>
              <a:rect b="b" l="l" r="r" t="t"/>
              <a:pathLst>
                <a:path extrusionOk="0" h="150" w="1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64"/>
            <p:cNvSpPr/>
            <p:nvPr/>
          </p:nvSpPr>
          <p:spPr>
            <a:xfrm>
              <a:off x="1188525" y="1698925"/>
              <a:ext cx="3425" cy="6025"/>
            </a:xfrm>
            <a:custGeom>
              <a:rect b="b" l="l" r="r" t="t"/>
              <a:pathLst>
                <a:path extrusionOk="0" h="241" w="137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64"/>
            <p:cNvSpPr/>
            <p:nvPr/>
          </p:nvSpPr>
          <p:spPr>
            <a:xfrm>
              <a:off x="1191925" y="1699250"/>
              <a:ext cx="650" cy="5750"/>
            </a:xfrm>
            <a:custGeom>
              <a:rect b="b" l="l" r="r" t="t"/>
              <a:pathLst>
                <a:path extrusionOk="0" h="230" w="26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64"/>
            <p:cNvSpPr/>
            <p:nvPr/>
          </p:nvSpPr>
          <p:spPr>
            <a:xfrm>
              <a:off x="1188575" y="1700075"/>
              <a:ext cx="4000" cy="6075"/>
            </a:xfrm>
            <a:custGeom>
              <a:rect b="b" l="l" r="r" t="t"/>
              <a:pathLst>
                <a:path extrusionOk="0" h="243" w="16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64"/>
            <p:cNvSpPr/>
            <p:nvPr/>
          </p:nvSpPr>
          <p:spPr>
            <a:xfrm>
              <a:off x="1164050" y="1688600"/>
              <a:ext cx="45575" cy="31200"/>
            </a:xfrm>
            <a:custGeom>
              <a:rect b="b" l="l" r="r" t="t"/>
              <a:pathLst>
                <a:path extrusionOk="0" h="1248" w="1823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64"/>
            <p:cNvSpPr/>
            <p:nvPr/>
          </p:nvSpPr>
          <p:spPr>
            <a:xfrm>
              <a:off x="1092900" y="1688600"/>
              <a:ext cx="71175" cy="46225"/>
            </a:xfrm>
            <a:custGeom>
              <a:rect b="b" l="l" r="r" t="t"/>
              <a:pathLst>
                <a:path extrusionOk="0" h="1849" w="2847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64"/>
            <p:cNvSpPr/>
            <p:nvPr/>
          </p:nvSpPr>
          <p:spPr>
            <a:xfrm>
              <a:off x="1092900" y="1729950"/>
              <a:ext cx="45550" cy="31200"/>
            </a:xfrm>
            <a:custGeom>
              <a:rect b="b" l="l" r="r" t="t"/>
              <a:pathLst>
                <a:path extrusionOk="0" h="1248" w="1822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64"/>
            <p:cNvSpPr/>
            <p:nvPr/>
          </p:nvSpPr>
          <p:spPr>
            <a:xfrm>
              <a:off x="1106600" y="1743350"/>
              <a:ext cx="8625" cy="7400"/>
            </a:xfrm>
            <a:custGeom>
              <a:rect b="b" l="l" r="r" t="t"/>
              <a:pathLst>
                <a:path extrusionOk="0" h="296" w="345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64"/>
            <p:cNvSpPr/>
            <p:nvPr/>
          </p:nvSpPr>
          <p:spPr>
            <a:xfrm>
              <a:off x="1106625" y="1745825"/>
              <a:ext cx="8600" cy="7400"/>
            </a:xfrm>
            <a:custGeom>
              <a:rect b="b" l="l" r="r" t="t"/>
              <a:pathLst>
                <a:path extrusionOk="0" h="296" w="344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4"/>
            <p:cNvSpPr/>
            <p:nvPr/>
          </p:nvSpPr>
          <p:spPr>
            <a:xfrm>
              <a:off x="1138425" y="1714875"/>
              <a:ext cx="71200" cy="46275"/>
            </a:xfrm>
            <a:custGeom>
              <a:rect b="b" l="l" r="r" t="t"/>
              <a:pathLst>
                <a:path extrusionOk="0" h="1851" w="2848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64"/>
            <p:cNvSpPr/>
            <p:nvPr/>
          </p:nvSpPr>
          <p:spPr>
            <a:xfrm>
              <a:off x="1081475" y="1683175"/>
              <a:ext cx="138150" cy="79325"/>
            </a:xfrm>
            <a:custGeom>
              <a:rect b="b" l="l" r="r" t="t"/>
              <a:pathLst>
                <a:path extrusionOk="0" h="3173" w="5526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64"/>
            <p:cNvSpPr/>
            <p:nvPr/>
          </p:nvSpPr>
          <p:spPr>
            <a:xfrm>
              <a:off x="1186925" y="1698150"/>
              <a:ext cx="7275" cy="3875"/>
            </a:xfrm>
            <a:custGeom>
              <a:rect b="b" l="l" r="r" t="t"/>
              <a:pathLst>
                <a:path extrusionOk="0" h="155" w="291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64"/>
            <p:cNvSpPr/>
            <p:nvPr/>
          </p:nvSpPr>
          <p:spPr>
            <a:xfrm>
              <a:off x="1108625" y="1744650"/>
              <a:ext cx="4550" cy="2400"/>
            </a:xfrm>
            <a:custGeom>
              <a:rect b="b" l="l" r="r" t="t"/>
              <a:pathLst>
                <a:path extrusionOk="0" h="96" w="182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64"/>
            <p:cNvSpPr/>
            <p:nvPr/>
          </p:nvSpPr>
          <p:spPr>
            <a:xfrm>
              <a:off x="1092900" y="1688600"/>
              <a:ext cx="116725" cy="67650"/>
            </a:xfrm>
            <a:custGeom>
              <a:rect b="b" l="l" r="r" t="t"/>
              <a:pathLst>
                <a:path extrusionOk="0" h="2706" w="4669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64"/>
            <p:cNvSpPr/>
            <p:nvPr/>
          </p:nvSpPr>
          <p:spPr>
            <a:xfrm>
              <a:off x="1082125" y="1711850"/>
              <a:ext cx="136775" cy="55550"/>
            </a:xfrm>
            <a:custGeom>
              <a:rect b="b" l="l" r="r" t="t"/>
              <a:pathLst>
                <a:path extrusionOk="0" h="2222" w="5471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64"/>
            <p:cNvSpPr/>
            <p:nvPr/>
          </p:nvSpPr>
          <p:spPr>
            <a:xfrm>
              <a:off x="1188375" y="1577575"/>
              <a:ext cx="123025" cy="166025"/>
            </a:xfrm>
            <a:custGeom>
              <a:rect b="b" l="l" r="r" t="t"/>
              <a:pathLst>
                <a:path extrusionOk="0" h="6641" w="4921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64"/>
            <p:cNvSpPr/>
            <p:nvPr/>
          </p:nvSpPr>
          <p:spPr>
            <a:xfrm>
              <a:off x="1279050" y="1676625"/>
              <a:ext cx="24600" cy="30300"/>
            </a:xfrm>
            <a:custGeom>
              <a:rect b="b" l="l" r="r" t="t"/>
              <a:pathLst>
                <a:path extrusionOk="0" h="1212" w="984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64"/>
            <p:cNvSpPr/>
            <p:nvPr/>
          </p:nvSpPr>
          <p:spPr>
            <a:xfrm>
              <a:off x="1196950" y="1592450"/>
              <a:ext cx="97525" cy="126625"/>
            </a:xfrm>
            <a:custGeom>
              <a:rect b="b" l="l" r="r" t="t"/>
              <a:pathLst>
                <a:path extrusionOk="0" h="5065" w="3901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64"/>
            <p:cNvSpPr/>
            <p:nvPr/>
          </p:nvSpPr>
          <p:spPr>
            <a:xfrm>
              <a:off x="1152275" y="1725850"/>
              <a:ext cx="52325" cy="32050"/>
            </a:xfrm>
            <a:custGeom>
              <a:rect b="b" l="l" r="r" t="t"/>
              <a:pathLst>
                <a:path extrusionOk="0" h="1282" w="2093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64"/>
            <p:cNvSpPr/>
            <p:nvPr/>
          </p:nvSpPr>
          <p:spPr>
            <a:xfrm>
              <a:off x="1215798" y="1465751"/>
              <a:ext cx="133700" cy="155448"/>
            </a:xfrm>
            <a:custGeom>
              <a:rect b="b" l="l" r="r" t="t"/>
              <a:pathLst>
                <a:path extrusionOk="0" h="6668" w="5348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6" name="Google Shape;1906;p64"/>
          <p:cNvSpPr txBox="1"/>
          <p:nvPr>
            <p:ph idx="4294967295" type="subTitle"/>
          </p:nvPr>
        </p:nvSpPr>
        <p:spPr>
          <a:xfrm>
            <a:off x="699708" y="1318492"/>
            <a:ext cx="35037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Is there anytime in the year when there are less available listings and higher prices?</a:t>
            </a:r>
            <a:endParaRPr b="1" i="0" sz="3000" u="none" cap="none" strike="noStrik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07" name="Google Shape;1907;p64"/>
          <p:cNvSpPr txBox="1"/>
          <p:nvPr>
            <p:ph type="title"/>
          </p:nvPr>
        </p:nvSpPr>
        <p:spPr>
          <a:xfrm>
            <a:off x="597374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1908" name="Google Shape;1908;p64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65"/>
          <p:cNvSpPr/>
          <p:nvPr/>
        </p:nvSpPr>
        <p:spPr>
          <a:xfrm>
            <a:off x="5084359" y="1491709"/>
            <a:ext cx="525394" cy="781024"/>
          </a:xfrm>
          <a:custGeom>
            <a:rect b="b" l="l" r="r" t="t"/>
            <a:pathLst>
              <a:path extrusionOk="0" h="27299" w="18364">
                <a:moveTo>
                  <a:pt x="865" y="0"/>
                </a:moveTo>
                <a:cubicBezTo>
                  <a:pt x="371" y="0"/>
                  <a:pt x="28" y="392"/>
                  <a:pt x="28" y="1069"/>
                </a:cubicBezTo>
                <a:lnTo>
                  <a:pt x="1" y="11784"/>
                </a:lnTo>
                <a:cubicBezTo>
                  <a:pt x="1" y="12740"/>
                  <a:pt x="667" y="13908"/>
                  <a:pt x="1502" y="14383"/>
                </a:cubicBezTo>
                <a:lnTo>
                  <a:pt x="12741" y="20879"/>
                </a:lnTo>
                <a:lnTo>
                  <a:pt x="16290" y="27298"/>
                </a:lnTo>
                <a:lnTo>
                  <a:pt x="16306" y="22931"/>
                </a:lnTo>
                <a:lnTo>
                  <a:pt x="16825" y="23231"/>
                </a:lnTo>
                <a:cubicBezTo>
                  <a:pt x="17066" y="23371"/>
                  <a:pt x="17296" y="23438"/>
                  <a:pt x="17499" y="23438"/>
                </a:cubicBezTo>
                <a:cubicBezTo>
                  <a:pt x="17994" y="23438"/>
                  <a:pt x="18337" y="23046"/>
                  <a:pt x="18337" y="22369"/>
                </a:cubicBezTo>
                <a:lnTo>
                  <a:pt x="18364" y="11653"/>
                </a:lnTo>
                <a:cubicBezTo>
                  <a:pt x="18364" y="10698"/>
                  <a:pt x="17698" y="9530"/>
                  <a:pt x="16863" y="9055"/>
                </a:cubicBezTo>
                <a:lnTo>
                  <a:pt x="1540" y="206"/>
                </a:lnTo>
                <a:cubicBezTo>
                  <a:pt x="1298" y="66"/>
                  <a:pt x="1069" y="0"/>
                  <a:pt x="865" y="0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4" name="Google Shape;1914;p65"/>
          <p:cNvCxnSpPr>
            <a:stCxn id="1915" idx="0"/>
            <a:endCxn id="1915" idx="0"/>
          </p:cNvCxnSpPr>
          <p:nvPr/>
        </p:nvCxnSpPr>
        <p:spPr>
          <a:xfrm>
            <a:off x="5508670" y="11115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6" name="Google Shape;1916;p65"/>
          <p:cNvSpPr/>
          <p:nvPr/>
        </p:nvSpPr>
        <p:spPr>
          <a:xfrm>
            <a:off x="718845" y="1065325"/>
            <a:ext cx="753900" cy="7539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65"/>
          <p:cNvSpPr/>
          <p:nvPr/>
        </p:nvSpPr>
        <p:spPr>
          <a:xfrm>
            <a:off x="5131720" y="1111563"/>
            <a:ext cx="753900" cy="7539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65"/>
          <p:cNvSpPr/>
          <p:nvPr/>
        </p:nvSpPr>
        <p:spPr>
          <a:xfrm>
            <a:off x="699695" y="2272575"/>
            <a:ext cx="753900" cy="7539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65"/>
          <p:cNvSpPr txBox="1"/>
          <p:nvPr>
            <p:ph idx="4" type="ctrTitle"/>
          </p:nvPr>
        </p:nvSpPr>
        <p:spPr>
          <a:xfrm>
            <a:off x="5938875" y="1111850"/>
            <a:ext cx="105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Dataset </a:t>
            </a:r>
            <a:endParaRPr/>
          </a:p>
        </p:txBody>
      </p:sp>
      <p:sp>
        <p:nvSpPr>
          <p:cNvPr id="1919" name="Google Shape;1919;p65"/>
          <p:cNvSpPr txBox="1"/>
          <p:nvPr>
            <p:ph idx="1" type="subTitle"/>
          </p:nvPr>
        </p:nvSpPr>
        <p:spPr>
          <a:xfrm>
            <a:off x="1614275" y="1383075"/>
            <a:ext cx="3104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171717"/>
                </a:solidFill>
              </a:rPr>
              <a:t>Find relationship between price per month and availability of airbnbs per month.</a:t>
            </a:r>
            <a:endParaRPr>
              <a:solidFill>
                <a:srgbClr val="171717"/>
              </a:solidFill>
            </a:endParaRPr>
          </a:p>
        </p:txBody>
      </p:sp>
      <p:sp>
        <p:nvSpPr>
          <p:cNvPr id="1920" name="Google Shape;1920;p65"/>
          <p:cNvSpPr txBox="1"/>
          <p:nvPr>
            <p:ph idx="2" type="subTitle"/>
          </p:nvPr>
        </p:nvSpPr>
        <p:spPr>
          <a:xfrm>
            <a:off x="5938875" y="1383350"/>
            <a:ext cx="24420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171717"/>
                </a:solidFill>
              </a:rPr>
              <a:t>Calendar dataset is used. It has information of airbnbs available and their prices.</a:t>
            </a:r>
            <a:endParaRPr>
              <a:solidFill>
                <a:srgbClr val="171717"/>
              </a:solidFill>
            </a:endParaRPr>
          </a:p>
        </p:txBody>
      </p:sp>
      <p:sp>
        <p:nvSpPr>
          <p:cNvPr id="1921" name="Google Shape;1921;p65"/>
          <p:cNvSpPr txBox="1"/>
          <p:nvPr>
            <p:ph idx="3" type="ctrTitle"/>
          </p:nvPr>
        </p:nvSpPr>
        <p:spPr>
          <a:xfrm>
            <a:off x="1629576" y="1111576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Problem </a:t>
            </a:r>
            <a:endParaRPr/>
          </a:p>
        </p:txBody>
      </p:sp>
      <p:sp>
        <p:nvSpPr>
          <p:cNvPr id="1922" name="Google Shape;1922;p65"/>
          <p:cNvSpPr txBox="1"/>
          <p:nvPr>
            <p:ph idx="5" type="subTitle"/>
          </p:nvPr>
        </p:nvSpPr>
        <p:spPr>
          <a:xfrm>
            <a:off x="1629575" y="2594063"/>
            <a:ext cx="29625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171717"/>
                </a:solidFill>
              </a:rPr>
              <a:t>After data cleaning, various data visualisations are carried out like timeseries graphs, bar graphs etc. </a:t>
            </a:r>
            <a:endParaRPr>
              <a:solidFill>
                <a:srgbClr val="171717"/>
              </a:solidFill>
            </a:endParaRPr>
          </a:p>
        </p:txBody>
      </p:sp>
      <p:sp>
        <p:nvSpPr>
          <p:cNvPr id="1923" name="Google Shape;1923;p65"/>
          <p:cNvSpPr txBox="1"/>
          <p:nvPr>
            <p:ph idx="6" type="ctrTitle"/>
          </p:nvPr>
        </p:nvSpPr>
        <p:spPr>
          <a:xfrm>
            <a:off x="1629575" y="2325638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Visualisation</a:t>
            </a:r>
            <a:endParaRPr/>
          </a:p>
        </p:txBody>
      </p:sp>
      <p:sp>
        <p:nvSpPr>
          <p:cNvPr id="1924" name="Google Shape;1924;p65"/>
          <p:cNvSpPr txBox="1"/>
          <p:nvPr>
            <p:ph idx="4" type="ctrTitle"/>
          </p:nvPr>
        </p:nvSpPr>
        <p:spPr>
          <a:xfrm>
            <a:off x="5141176" y="1295513"/>
            <a:ext cx="73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000">
                <a:solidFill>
                  <a:schemeClr val="accent1"/>
                </a:solidFill>
              </a:rPr>
              <a:t>02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925" name="Google Shape;1925;p65"/>
          <p:cNvSpPr txBox="1"/>
          <p:nvPr>
            <p:ph idx="3" type="ctrTitle"/>
          </p:nvPr>
        </p:nvSpPr>
        <p:spPr>
          <a:xfrm>
            <a:off x="718851" y="1249825"/>
            <a:ext cx="75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000">
                <a:solidFill>
                  <a:schemeClr val="accent1"/>
                </a:solidFill>
              </a:rPr>
              <a:t>01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926" name="Google Shape;1926;p65"/>
          <p:cNvSpPr txBox="1"/>
          <p:nvPr>
            <p:ph idx="3" type="ctrTitle"/>
          </p:nvPr>
        </p:nvSpPr>
        <p:spPr>
          <a:xfrm>
            <a:off x="699701" y="2457076"/>
            <a:ext cx="75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000">
                <a:solidFill>
                  <a:schemeClr val="accent1"/>
                </a:solidFill>
              </a:rPr>
              <a:t>03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927" name="Google Shape;1927;p65"/>
          <p:cNvSpPr/>
          <p:nvPr/>
        </p:nvSpPr>
        <p:spPr>
          <a:xfrm>
            <a:off x="4502291" y="2163753"/>
            <a:ext cx="80101" cy="46246"/>
          </a:xfrm>
          <a:custGeom>
            <a:rect b="b" l="l" r="r" t="t"/>
            <a:pathLst>
              <a:path extrusionOk="0" h="2747" w="4758">
                <a:moveTo>
                  <a:pt x="1066" y="0"/>
                </a:moveTo>
                <a:lnTo>
                  <a:pt x="0" y="541"/>
                </a:lnTo>
                <a:lnTo>
                  <a:pt x="3782" y="2747"/>
                </a:lnTo>
                <a:lnTo>
                  <a:pt x="4758" y="2177"/>
                </a:lnTo>
                <a:lnTo>
                  <a:pt x="1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65"/>
          <p:cNvSpPr/>
          <p:nvPr/>
        </p:nvSpPr>
        <p:spPr>
          <a:xfrm>
            <a:off x="4491921" y="2184476"/>
            <a:ext cx="68249" cy="38923"/>
          </a:xfrm>
          <a:custGeom>
            <a:rect b="b" l="l" r="r" t="t"/>
            <a:pathLst>
              <a:path extrusionOk="0" h="2312" w="4054">
                <a:moveTo>
                  <a:pt x="1096" y="0"/>
                </a:moveTo>
                <a:lnTo>
                  <a:pt x="1" y="555"/>
                </a:lnTo>
                <a:lnTo>
                  <a:pt x="3017" y="2311"/>
                </a:lnTo>
                <a:lnTo>
                  <a:pt x="4053" y="1711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65"/>
          <p:cNvSpPr/>
          <p:nvPr/>
        </p:nvSpPr>
        <p:spPr>
          <a:xfrm>
            <a:off x="4480810" y="2205436"/>
            <a:ext cx="55859" cy="31852"/>
          </a:xfrm>
          <a:custGeom>
            <a:rect b="b" l="l" r="r" t="t"/>
            <a:pathLst>
              <a:path extrusionOk="0" h="1892" w="3318">
                <a:moveTo>
                  <a:pt x="1111" y="1"/>
                </a:moveTo>
                <a:lnTo>
                  <a:pt x="0" y="601"/>
                </a:lnTo>
                <a:lnTo>
                  <a:pt x="2237" y="1892"/>
                </a:lnTo>
                <a:lnTo>
                  <a:pt x="3317" y="1276"/>
                </a:lnTo>
                <a:lnTo>
                  <a:pt x="1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65"/>
          <p:cNvSpPr/>
          <p:nvPr/>
        </p:nvSpPr>
        <p:spPr>
          <a:xfrm>
            <a:off x="4470692" y="2228433"/>
            <a:ext cx="41465" cy="23518"/>
          </a:xfrm>
          <a:custGeom>
            <a:rect b="b" l="l" r="r" t="t"/>
            <a:pathLst>
              <a:path extrusionOk="0" h="1397" w="2463">
                <a:moveTo>
                  <a:pt x="1157" y="1"/>
                </a:moveTo>
                <a:lnTo>
                  <a:pt x="1" y="646"/>
                </a:lnTo>
                <a:lnTo>
                  <a:pt x="1322" y="1396"/>
                </a:lnTo>
                <a:lnTo>
                  <a:pt x="2462" y="751"/>
                </a:lnTo>
                <a:lnTo>
                  <a:pt x="11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65"/>
          <p:cNvSpPr/>
          <p:nvPr/>
        </p:nvSpPr>
        <p:spPr>
          <a:xfrm>
            <a:off x="4606635" y="2142086"/>
            <a:ext cx="43232" cy="28350"/>
          </a:xfrm>
          <a:custGeom>
            <a:rect b="b" l="l" r="r" t="t"/>
            <a:pathLst>
              <a:path extrusionOk="0" h="1684" w="2568">
                <a:moveTo>
                  <a:pt x="854" y="188"/>
                </a:moveTo>
                <a:cubicBezTo>
                  <a:pt x="1048" y="188"/>
                  <a:pt x="1281" y="302"/>
                  <a:pt x="1622" y="582"/>
                </a:cubicBezTo>
                <a:cubicBezTo>
                  <a:pt x="2132" y="1002"/>
                  <a:pt x="2192" y="1227"/>
                  <a:pt x="1907" y="1377"/>
                </a:cubicBezTo>
                <a:cubicBezTo>
                  <a:pt x="1821" y="1430"/>
                  <a:pt x="1730" y="1458"/>
                  <a:pt x="1631" y="1458"/>
                </a:cubicBezTo>
                <a:cubicBezTo>
                  <a:pt x="1418" y="1458"/>
                  <a:pt x="1164" y="1329"/>
                  <a:pt x="826" y="1032"/>
                </a:cubicBezTo>
                <a:cubicBezTo>
                  <a:pt x="361" y="627"/>
                  <a:pt x="331" y="417"/>
                  <a:pt x="586" y="267"/>
                </a:cubicBezTo>
                <a:cubicBezTo>
                  <a:pt x="671" y="217"/>
                  <a:pt x="758" y="188"/>
                  <a:pt x="854" y="188"/>
                </a:cubicBezTo>
                <a:close/>
                <a:moveTo>
                  <a:pt x="965" y="1"/>
                </a:moveTo>
                <a:cubicBezTo>
                  <a:pt x="782" y="1"/>
                  <a:pt x="607" y="50"/>
                  <a:pt x="436" y="147"/>
                </a:cubicBezTo>
                <a:cubicBezTo>
                  <a:pt x="1" y="417"/>
                  <a:pt x="1" y="747"/>
                  <a:pt x="526" y="1212"/>
                </a:cubicBezTo>
                <a:cubicBezTo>
                  <a:pt x="869" y="1527"/>
                  <a:pt x="1206" y="1684"/>
                  <a:pt x="1529" y="1684"/>
                </a:cubicBezTo>
                <a:cubicBezTo>
                  <a:pt x="1715" y="1684"/>
                  <a:pt x="1896" y="1632"/>
                  <a:pt x="2072" y="1527"/>
                </a:cubicBezTo>
                <a:cubicBezTo>
                  <a:pt x="2567" y="1242"/>
                  <a:pt x="2522" y="867"/>
                  <a:pt x="1937" y="402"/>
                </a:cubicBezTo>
                <a:cubicBezTo>
                  <a:pt x="1583" y="132"/>
                  <a:pt x="1264" y="1"/>
                  <a:pt x="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65"/>
          <p:cNvSpPr/>
          <p:nvPr/>
        </p:nvSpPr>
        <p:spPr>
          <a:xfrm>
            <a:off x="4634682" y="2124813"/>
            <a:ext cx="47525" cy="28569"/>
          </a:xfrm>
          <a:custGeom>
            <a:rect b="b" l="l" r="r" t="t"/>
            <a:pathLst>
              <a:path extrusionOk="0" h="1697" w="2823">
                <a:moveTo>
                  <a:pt x="939" y="186"/>
                </a:moveTo>
                <a:cubicBezTo>
                  <a:pt x="1047" y="186"/>
                  <a:pt x="1156" y="220"/>
                  <a:pt x="1246" y="287"/>
                </a:cubicBezTo>
                <a:cubicBezTo>
                  <a:pt x="1396" y="392"/>
                  <a:pt x="1411" y="497"/>
                  <a:pt x="1306" y="677"/>
                </a:cubicBezTo>
                <a:lnTo>
                  <a:pt x="1216" y="707"/>
                </a:lnTo>
                <a:cubicBezTo>
                  <a:pt x="1059" y="752"/>
                  <a:pt x="935" y="779"/>
                  <a:pt x="830" y="779"/>
                </a:cubicBezTo>
                <a:cubicBezTo>
                  <a:pt x="725" y="779"/>
                  <a:pt x="638" y="752"/>
                  <a:pt x="556" y="692"/>
                </a:cubicBezTo>
                <a:cubicBezTo>
                  <a:pt x="361" y="557"/>
                  <a:pt x="421" y="422"/>
                  <a:pt x="631" y="287"/>
                </a:cubicBezTo>
                <a:cubicBezTo>
                  <a:pt x="721" y="220"/>
                  <a:pt x="830" y="186"/>
                  <a:pt x="939" y="186"/>
                </a:cubicBezTo>
                <a:close/>
                <a:moveTo>
                  <a:pt x="1862" y="749"/>
                </a:moveTo>
                <a:cubicBezTo>
                  <a:pt x="1993" y="749"/>
                  <a:pt x="2094" y="782"/>
                  <a:pt x="2192" y="857"/>
                </a:cubicBezTo>
                <a:lnTo>
                  <a:pt x="2192" y="873"/>
                </a:lnTo>
                <a:cubicBezTo>
                  <a:pt x="2432" y="1023"/>
                  <a:pt x="2372" y="1203"/>
                  <a:pt x="2087" y="1368"/>
                </a:cubicBezTo>
                <a:cubicBezTo>
                  <a:pt x="1974" y="1443"/>
                  <a:pt x="1839" y="1480"/>
                  <a:pt x="1704" y="1480"/>
                </a:cubicBezTo>
                <a:cubicBezTo>
                  <a:pt x="1569" y="1480"/>
                  <a:pt x="1434" y="1443"/>
                  <a:pt x="1321" y="1368"/>
                </a:cubicBezTo>
                <a:cubicBezTo>
                  <a:pt x="1126" y="1263"/>
                  <a:pt x="1096" y="1008"/>
                  <a:pt x="1246" y="873"/>
                </a:cubicBezTo>
                <a:lnTo>
                  <a:pt x="1351" y="842"/>
                </a:lnTo>
                <a:cubicBezTo>
                  <a:pt x="1569" y="782"/>
                  <a:pt x="1730" y="749"/>
                  <a:pt x="1862" y="749"/>
                </a:cubicBezTo>
                <a:close/>
                <a:moveTo>
                  <a:pt x="1125" y="1"/>
                </a:moveTo>
                <a:cubicBezTo>
                  <a:pt x="911" y="1"/>
                  <a:pt x="682" y="76"/>
                  <a:pt x="496" y="182"/>
                </a:cubicBezTo>
                <a:cubicBezTo>
                  <a:pt x="166" y="362"/>
                  <a:pt x="1" y="632"/>
                  <a:pt x="271" y="842"/>
                </a:cubicBezTo>
                <a:cubicBezTo>
                  <a:pt x="387" y="929"/>
                  <a:pt x="515" y="973"/>
                  <a:pt x="687" y="973"/>
                </a:cubicBezTo>
                <a:cubicBezTo>
                  <a:pt x="783" y="973"/>
                  <a:pt x="893" y="959"/>
                  <a:pt x="1021" y="933"/>
                </a:cubicBezTo>
                <a:lnTo>
                  <a:pt x="1021" y="933"/>
                </a:lnTo>
                <a:cubicBezTo>
                  <a:pt x="811" y="1158"/>
                  <a:pt x="796" y="1368"/>
                  <a:pt x="1021" y="1533"/>
                </a:cubicBezTo>
                <a:cubicBezTo>
                  <a:pt x="1157" y="1640"/>
                  <a:pt x="1341" y="1696"/>
                  <a:pt x="1547" y="1696"/>
                </a:cubicBezTo>
                <a:cubicBezTo>
                  <a:pt x="1772" y="1696"/>
                  <a:pt x="2024" y="1629"/>
                  <a:pt x="2267" y="1488"/>
                </a:cubicBezTo>
                <a:cubicBezTo>
                  <a:pt x="2732" y="1218"/>
                  <a:pt x="2822" y="903"/>
                  <a:pt x="2507" y="677"/>
                </a:cubicBezTo>
                <a:cubicBezTo>
                  <a:pt x="2369" y="591"/>
                  <a:pt x="2212" y="550"/>
                  <a:pt x="2020" y="550"/>
                </a:cubicBezTo>
                <a:cubicBezTo>
                  <a:pt x="1878" y="550"/>
                  <a:pt x="1717" y="573"/>
                  <a:pt x="1531" y="617"/>
                </a:cubicBezTo>
                <a:cubicBezTo>
                  <a:pt x="1712" y="392"/>
                  <a:pt x="1712" y="242"/>
                  <a:pt x="1531" y="122"/>
                </a:cubicBezTo>
                <a:cubicBezTo>
                  <a:pt x="1415" y="36"/>
                  <a:pt x="1274" y="1"/>
                  <a:pt x="11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65"/>
          <p:cNvSpPr/>
          <p:nvPr/>
        </p:nvSpPr>
        <p:spPr>
          <a:xfrm>
            <a:off x="4669294" y="2120672"/>
            <a:ext cx="28316" cy="17542"/>
          </a:xfrm>
          <a:custGeom>
            <a:rect b="b" l="l" r="r" t="t"/>
            <a:pathLst>
              <a:path extrusionOk="0" h="1042" w="1682">
                <a:moveTo>
                  <a:pt x="364" y="1"/>
                </a:moveTo>
                <a:cubicBezTo>
                  <a:pt x="286" y="1"/>
                  <a:pt x="206" y="24"/>
                  <a:pt x="136" y="68"/>
                </a:cubicBezTo>
                <a:cubicBezTo>
                  <a:pt x="1" y="143"/>
                  <a:pt x="1" y="248"/>
                  <a:pt x="76" y="293"/>
                </a:cubicBezTo>
                <a:cubicBezTo>
                  <a:pt x="137" y="327"/>
                  <a:pt x="198" y="342"/>
                  <a:pt x="257" y="342"/>
                </a:cubicBezTo>
                <a:cubicBezTo>
                  <a:pt x="330" y="342"/>
                  <a:pt x="400" y="319"/>
                  <a:pt x="466" y="278"/>
                </a:cubicBezTo>
                <a:cubicBezTo>
                  <a:pt x="601" y="203"/>
                  <a:pt x="616" y="98"/>
                  <a:pt x="526" y="38"/>
                </a:cubicBezTo>
                <a:cubicBezTo>
                  <a:pt x="476" y="13"/>
                  <a:pt x="421" y="1"/>
                  <a:pt x="364" y="1"/>
                </a:cubicBezTo>
                <a:close/>
                <a:moveTo>
                  <a:pt x="1382" y="687"/>
                </a:moveTo>
                <a:cubicBezTo>
                  <a:pt x="1310" y="687"/>
                  <a:pt x="1239" y="706"/>
                  <a:pt x="1171" y="743"/>
                </a:cubicBezTo>
                <a:cubicBezTo>
                  <a:pt x="1036" y="818"/>
                  <a:pt x="1021" y="923"/>
                  <a:pt x="1126" y="998"/>
                </a:cubicBezTo>
                <a:cubicBezTo>
                  <a:pt x="1183" y="1027"/>
                  <a:pt x="1250" y="1042"/>
                  <a:pt x="1317" y="1042"/>
                </a:cubicBezTo>
                <a:cubicBezTo>
                  <a:pt x="1392" y="1042"/>
                  <a:pt x="1468" y="1023"/>
                  <a:pt x="1532" y="983"/>
                </a:cubicBezTo>
                <a:cubicBezTo>
                  <a:pt x="1682" y="893"/>
                  <a:pt x="1682" y="788"/>
                  <a:pt x="1592" y="728"/>
                </a:cubicBezTo>
                <a:lnTo>
                  <a:pt x="1592" y="728"/>
                </a:lnTo>
                <a:lnTo>
                  <a:pt x="1592" y="743"/>
                </a:lnTo>
                <a:cubicBezTo>
                  <a:pt x="1524" y="706"/>
                  <a:pt x="1453" y="687"/>
                  <a:pt x="1382" y="6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65"/>
          <p:cNvSpPr/>
          <p:nvPr/>
        </p:nvSpPr>
        <p:spPr>
          <a:xfrm>
            <a:off x="4674345" y="2102793"/>
            <a:ext cx="48030" cy="27205"/>
          </a:xfrm>
          <a:custGeom>
            <a:rect b="b" l="l" r="r" t="t"/>
            <a:pathLst>
              <a:path extrusionOk="0" h="1616" w="2853">
                <a:moveTo>
                  <a:pt x="1023" y="1"/>
                </a:moveTo>
                <a:cubicBezTo>
                  <a:pt x="805" y="1"/>
                  <a:pt x="590" y="62"/>
                  <a:pt x="406" y="184"/>
                </a:cubicBezTo>
                <a:cubicBezTo>
                  <a:pt x="211" y="274"/>
                  <a:pt x="61" y="455"/>
                  <a:pt x="1" y="665"/>
                </a:cubicBezTo>
                <a:lnTo>
                  <a:pt x="286" y="635"/>
                </a:lnTo>
                <a:cubicBezTo>
                  <a:pt x="316" y="485"/>
                  <a:pt x="406" y="364"/>
                  <a:pt x="556" y="304"/>
                </a:cubicBezTo>
                <a:cubicBezTo>
                  <a:pt x="662" y="231"/>
                  <a:pt x="786" y="193"/>
                  <a:pt x="911" y="193"/>
                </a:cubicBezTo>
                <a:cubicBezTo>
                  <a:pt x="1016" y="193"/>
                  <a:pt x="1121" y="220"/>
                  <a:pt x="1217" y="274"/>
                </a:cubicBezTo>
                <a:cubicBezTo>
                  <a:pt x="1457" y="409"/>
                  <a:pt x="1382" y="590"/>
                  <a:pt x="1142" y="725"/>
                </a:cubicBezTo>
                <a:lnTo>
                  <a:pt x="1052" y="785"/>
                </a:lnTo>
                <a:lnTo>
                  <a:pt x="1187" y="905"/>
                </a:lnTo>
                <a:lnTo>
                  <a:pt x="1337" y="815"/>
                </a:lnTo>
                <a:cubicBezTo>
                  <a:pt x="1476" y="716"/>
                  <a:pt x="1633" y="667"/>
                  <a:pt x="1791" y="667"/>
                </a:cubicBezTo>
                <a:cubicBezTo>
                  <a:pt x="1922" y="667"/>
                  <a:pt x="2054" y="701"/>
                  <a:pt x="2177" y="770"/>
                </a:cubicBezTo>
                <a:cubicBezTo>
                  <a:pt x="2447" y="935"/>
                  <a:pt x="2432" y="1115"/>
                  <a:pt x="2162" y="1280"/>
                </a:cubicBezTo>
                <a:cubicBezTo>
                  <a:pt x="1974" y="1374"/>
                  <a:pt x="1773" y="1432"/>
                  <a:pt x="1560" y="1432"/>
                </a:cubicBezTo>
                <a:cubicBezTo>
                  <a:pt x="1536" y="1432"/>
                  <a:pt x="1511" y="1432"/>
                  <a:pt x="1487" y="1430"/>
                </a:cubicBezTo>
                <a:lnTo>
                  <a:pt x="1412" y="1610"/>
                </a:lnTo>
                <a:cubicBezTo>
                  <a:pt x="1456" y="1614"/>
                  <a:pt x="1501" y="1616"/>
                  <a:pt x="1545" y="1616"/>
                </a:cubicBezTo>
                <a:cubicBezTo>
                  <a:pt x="1842" y="1616"/>
                  <a:pt x="2124" y="1531"/>
                  <a:pt x="2372" y="1400"/>
                </a:cubicBezTo>
                <a:cubicBezTo>
                  <a:pt x="2838" y="1130"/>
                  <a:pt x="2853" y="800"/>
                  <a:pt x="2492" y="590"/>
                </a:cubicBezTo>
                <a:cubicBezTo>
                  <a:pt x="2342" y="518"/>
                  <a:pt x="2174" y="481"/>
                  <a:pt x="2006" y="481"/>
                </a:cubicBezTo>
                <a:cubicBezTo>
                  <a:pt x="1822" y="481"/>
                  <a:pt x="1637" y="525"/>
                  <a:pt x="1472" y="620"/>
                </a:cubicBezTo>
                <a:cubicBezTo>
                  <a:pt x="1697" y="425"/>
                  <a:pt x="1742" y="244"/>
                  <a:pt x="1487" y="94"/>
                </a:cubicBezTo>
                <a:cubicBezTo>
                  <a:pt x="1337" y="32"/>
                  <a:pt x="1179" y="1"/>
                  <a:pt x="10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65"/>
          <p:cNvSpPr/>
          <p:nvPr/>
        </p:nvSpPr>
        <p:spPr>
          <a:xfrm>
            <a:off x="4702645" y="2085941"/>
            <a:ext cx="52576" cy="24916"/>
          </a:xfrm>
          <a:custGeom>
            <a:rect b="b" l="l" r="r" t="t"/>
            <a:pathLst>
              <a:path extrusionOk="0" h="1480" w="3123">
                <a:moveTo>
                  <a:pt x="981" y="179"/>
                </a:moveTo>
                <a:cubicBezTo>
                  <a:pt x="1195" y="179"/>
                  <a:pt x="1474" y="267"/>
                  <a:pt x="1892" y="480"/>
                </a:cubicBezTo>
                <a:cubicBezTo>
                  <a:pt x="2582" y="810"/>
                  <a:pt x="2672" y="1020"/>
                  <a:pt x="2387" y="1185"/>
                </a:cubicBezTo>
                <a:cubicBezTo>
                  <a:pt x="2290" y="1245"/>
                  <a:pt x="2179" y="1277"/>
                  <a:pt x="2046" y="1277"/>
                </a:cubicBezTo>
                <a:cubicBezTo>
                  <a:pt x="1810" y="1277"/>
                  <a:pt x="1504" y="1176"/>
                  <a:pt x="1082" y="945"/>
                </a:cubicBezTo>
                <a:cubicBezTo>
                  <a:pt x="466" y="615"/>
                  <a:pt x="376" y="420"/>
                  <a:pt x="646" y="270"/>
                </a:cubicBezTo>
                <a:cubicBezTo>
                  <a:pt x="744" y="213"/>
                  <a:pt x="850" y="179"/>
                  <a:pt x="981" y="179"/>
                </a:cubicBezTo>
                <a:close/>
                <a:moveTo>
                  <a:pt x="1141" y="0"/>
                </a:moveTo>
                <a:cubicBezTo>
                  <a:pt x="893" y="0"/>
                  <a:pt x="671" y="61"/>
                  <a:pt x="466" y="180"/>
                </a:cubicBezTo>
                <a:cubicBezTo>
                  <a:pt x="1" y="450"/>
                  <a:pt x="76" y="750"/>
                  <a:pt x="766" y="1125"/>
                </a:cubicBezTo>
                <a:cubicBezTo>
                  <a:pt x="1184" y="1360"/>
                  <a:pt x="1571" y="1479"/>
                  <a:pt x="1920" y="1479"/>
                </a:cubicBezTo>
                <a:cubicBezTo>
                  <a:pt x="2172" y="1479"/>
                  <a:pt x="2404" y="1417"/>
                  <a:pt x="2612" y="1290"/>
                </a:cubicBezTo>
                <a:cubicBezTo>
                  <a:pt x="3123" y="1005"/>
                  <a:pt x="2988" y="675"/>
                  <a:pt x="2222" y="300"/>
                </a:cubicBezTo>
                <a:cubicBezTo>
                  <a:pt x="1811" y="98"/>
                  <a:pt x="1455" y="0"/>
                  <a:pt x="11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65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65"/>
          <p:cNvSpPr txBox="1"/>
          <p:nvPr>
            <p:ph idx="4294967295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Timeseries Of Prices and Available Airbnbs</a:t>
            </a:r>
            <a:endParaRPr/>
          </a:p>
        </p:txBody>
      </p:sp>
      <p:sp>
        <p:nvSpPr>
          <p:cNvPr id="1938" name="Google Shape;1938;p65"/>
          <p:cNvSpPr/>
          <p:nvPr/>
        </p:nvSpPr>
        <p:spPr>
          <a:xfrm>
            <a:off x="5131720" y="2325925"/>
            <a:ext cx="753900" cy="7539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65"/>
          <p:cNvSpPr txBox="1"/>
          <p:nvPr>
            <p:ph idx="3" type="ctrTitle"/>
          </p:nvPr>
        </p:nvSpPr>
        <p:spPr>
          <a:xfrm>
            <a:off x="5131726" y="2510426"/>
            <a:ext cx="75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000">
                <a:solidFill>
                  <a:schemeClr val="accent1"/>
                </a:solidFill>
              </a:rPr>
              <a:t>04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940" name="Google Shape;1940;p65"/>
          <p:cNvSpPr txBox="1"/>
          <p:nvPr>
            <p:ph idx="6" type="ctrTitle"/>
          </p:nvPr>
        </p:nvSpPr>
        <p:spPr>
          <a:xfrm>
            <a:off x="5938875" y="2325925"/>
            <a:ext cx="170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ARIMA Model</a:t>
            </a:r>
            <a:endParaRPr/>
          </a:p>
        </p:txBody>
      </p:sp>
      <p:sp>
        <p:nvSpPr>
          <p:cNvPr id="1941" name="Google Shape;1941;p65"/>
          <p:cNvSpPr txBox="1"/>
          <p:nvPr>
            <p:ph idx="2" type="subTitle"/>
          </p:nvPr>
        </p:nvSpPr>
        <p:spPr>
          <a:xfrm>
            <a:off x="5938875" y="2583125"/>
            <a:ext cx="1943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171717"/>
                </a:solidFill>
              </a:rPr>
              <a:t>Creating and training model for timeseries forecasting.</a:t>
            </a:r>
            <a:endParaRPr>
              <a:solidFill>
                <a:srgbClr val="171717"/>
              </a:solidFill>
            </a:endParaRPr>
          </a:p>
        </p:txBody>
      </p:sp>
      <p:sp>
        <p:nvSpPr>
          <p:cNvPr id="1942" name="Google Shape;1942;p65"/>
          <p:cNvSpPr/>
          <p:nvPr/>
        </p:nvSpPr>
        <p:spPr>
          <a:xfrm>
            <a:off x="699695" y="3664325"/>
            <a:ext cx="753900" cy="7539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65"/>
          <p:cNvSpPr txBox="1"/>
          <p:nvPr>
            <p:ph idx="3" type="ctrTitle"/>
          </p:nvPr>
        </p:nvSpPr>
        <p:spPr>
          <a:xfrm>
            <a:off x="699701" y="3848826"/>
            <a:ext cx="75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000">
                <a:solidFill>
                  <a:schemeClr val="accent1"/>
                </a:solidFill>
              </a:rPr>
              <a:t>05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944" name="Google Shape;1944;p65"/>
          <p:cNvSpPr txBox="1"/>
          <p:nvPr>
            <p:ph idx="6" type="ctrTitle"/>
          </p:nvPr>
        </p:nvSpPr>
        <p:spPr>
          <a:xfrm>
            <a:off x="1645000" y="3647025"/>
            <a:ext cx="170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Analysis </a:t>
            </a:r>
            <a:endParaRPr/>
          </a:p>
        </p:txBody>
      </p:sp>
      <p:sp>
        <p:nvSpPr>
          <p:cNvPr id="1945" name="Google Shape;1945;p65"/>
          <p:cNvSpPr txBox="1"/>
          <p:nvPr>
            <p:ph idx="2" type="subTitle"/>
          </p:nvPr>
        </p:nvSpPr>
        <p:spPr>
          <a:xfrm>
            <a:off x="1645000" y="3912325"/>
            <a:ext cx="25173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171717"/>
                </a:solidFill>
              </a:rPr>
              <a:t>Analysing the different graphs and the ARIMA model to draw conclusions.</a:t>
            </a:r>
            <a:endParaRPr>
              <a:solidFill>
                <a:srgbClr val="171717"/>
              </a:solidFill>
            </a:endParaRPr>
          </a:p>
        </p:txBody>
      </p:sp>
      <p:sp>
        <p:nvSpPr>
          <p:cNvPr id="1946" name="Google Shape;1946;p65"/>
          <p:cNvSpPr/>
          <p:nvPr/>
        </p:nvSpPr>
        <p:spPr>
          <a:xfrm>
            <a:off x="5131720" y="3664600"/>
            <a:ext cx="753900" cy="7539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65"/>
          <p:cNvSpPr txBox="1"/>
          <p:nvPr>
            <p:ph idx="3" type="ctrTitle"/>
          </p:nvPr>
        </p:nvSpPr>
        <p:spPr>
          <a:xfrm>
            <a:off x="5131726" y="3849101"/>
            <a:ext cx="75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000">
                <a:solidFill>
                  <a:schemeClr val="accent1"/>
                </a:solidFill>
              </a:rPr>
              <a:t>06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948" name="Google Shape;1948;p65"/>
          <p:cNvSpPr txBox="1"/>
          <p:nvPr>
            <p:ph idx="6" type="ctrTitle"/>
          </p:nvPr>
        </p:nvSpPr>
        <p:spPr>
          <a:xfrm>
            <a:off x="5938875" y="3647300"/>
            <a:ext cx="170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Inference </a:t>
            </a:r>
            <a:endParaRPr/>
          </a:p>
        </p:txBody>
      </p:sp>
      <p:sp>
        <p:nvSpPr>
          <p:cNvPr id="1949" name="Google Shape;1949;p65"/>
          <p:cNvSpPr txBox="1"/>
          <p:nvPr>
            <p:ph idx="2" type="subTitle"/>
          </p:nvPr>
        </p:nvSpPr>
        <p:spPr>
          <a:xfrm>
            <a:off x="5938875" y="3912600"/>
            <a:ext cx="24420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171717"/>
                </a:solidFill>
              </a:rPr>
              <a:t>Providing solution to the problem and establishing inferences post analysis.</a:t>
            </a:r>
            <a:endParaRPr>
              <a:solidFill>
                <a:srgbClr val="17171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0" name="Google Shape;1520;p39"/>
          <p:cNvCxnSpPr/>
          <p:nvPr/>
        </p:nvCxnSpPr>
        <p:spPr>
          <a:xfrm>
            <a:off x="5583825" y="1078475"/>
            <a:ext cx="3561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1521" name="Google Shape;1521;p39"/>
          <p:cNvGrpSpPr/>
          <p:nvPr/>
        </p:nvGrpSpPr>
        <p:grpSpPr>
          <a:xfrm>
            <a:off x="5154761" y="789520"/>
            <a:ext cx="2695657" cy="3517769"/>
            <a:chOff x="905500" y="1465750"/>
            <a:chExt cx="444000" cy="579400"/>
          </a:xfrm>
        </p:grpSpPr>
        <p:sp>
          <p:nvSpPr>
            <p:cNvPr id="1522" name="Google Shape;1522;p39"/>
            <p:cNvSpPr/>
            <p:nvPr/>
          </p:nvSpPr>
          <p:spPr>
            <a:xfrm>
              <a:off x="925850" y="1759075"/>
              <a:ext cx="154925" cy="274950"/>
            </a:xfrm>
            <a:custGeom>
              <a:rect b="b" l="l" r="r" t="t"/>
              <a:pathLst>
                <a:path extrusionOk="0" h="10998" w="6197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909725" y="1780625"/>
              <a:ext cx="133700" cy="263650"/>
            </a:xfrm>
            <a:custGeom>
              <a:rect b="b" l="l" r="r" t="t"/>
              <a:pathLst>
                <a:path extrusionOk="0" h="10546" w="5348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905500" y="1789500"/>
              <a:ext cx="122900" cy="255650"/>
            </a:xfrm>
            <a:custGeom>
              <a:rect b="b" l="l" r="r" t="t"/>
              <a:pathLst>
                <a:path extrusionOk="0" h="10226" w="4916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905550" y="1794225"/>
              <a:ext cx="122850" cy="246975"/>
            </a:xfrm>
            <a:custGeom>
              <a:rect b="b" l="l" r="r" t="t"/>
              <a:pathLst>
                <a:path extrusionOk="0" h="9879" w="4914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949925" y="1770850"/>
              <a:ext cx="103300" cy="57875"/>
            </a:xfrm>
            <a:custGeom>
              <a:rect b="b" l="l" r="r" t="t"/>
              <a:pathLst>
                <a:path extrusionOk="0" h="2315" w="4132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960150" y="1690825"/>
              <a:ext cx="63375" cy="91175"/>
            </a:xfrm>
            <a:custGeom>
              <a:rect b="b" l="l" r="r" t="t"/>
              <a:pathLst>
                <a:path extrusionOk="0" h="3647" w="2535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977725" y="1697575"/>
              <a:ext cx="47650" cy="32425"/>
            </a:xfrm>
            <a:custGeom>
              <a:rect b="b" l="l" r="r" t="t"/>
              <a:pathLst>
                <a:path extrusionOk="0" h="1297" w="1906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1012525" y="1718500"/>
              <a:ext cx="30475" cy="106100"/>
            </a:xfrm>
            <a:custGeom>
              <a:rect b="b" l="l" r="r" t="t"/>
              <a:pathLst>
                <a:path extrusionOk="0" h="4244" w="1219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934225" y="1827450"/>
              <a:ext cx="65500" cy="67825"/>
            </a:xfrm>
            <a:custGeom>
              <a:rect b="b" l="l" r="r" t="t"/>
              <a:pathLst>
                <a:path extrusionOk="0" h="2713" w="262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924800" y="1779425"/>
              <a:ext cx="119875" cy="255200"/>
            </a:xfrm>
            <a:custGeom>
              <a:rect b="b" l="l" r="r" t="t"/>
              <a:pathLst>
                <a:path extrusionOk="0" h="10208" w="4795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1216900" y="1465750"/>
              <a:ext cx="132600" cy="171725"/>
            </a:xfrm>
            <a:custGeom>
              <a:rect b="b" l="l" r="r" t="t"/>
              <a:pathLst>
                <a:path extrusionOk="0" h="6869" w="5304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1182050" y="1935850"/>
              <a:ext cx="81650" cy="59450"/>
            </a:xfrm>
            <a:custGeom>
              <a:rect b="b" l="l" r="r" t="t"/>
              <a:pathLst>
                <a:path extrusionOk="0" h="2378" w="3266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1182225" y="1958275"/>
              <a:ext cx="81150" cy="37125"/>
            </a:xfrm>
            <a:custGeom>
              <a:rect b="b" l="l" r="r" t="t"/>
              <a:pathLst>
                <a:path extrusionOk="0" h="1485" w="3246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1225400" y="1688175"/>
              <a:ext cx="28700" cy="263625"/>
            </a:xfrm>
            <a:custGeom>
              <a:rect b="b" l="l" r="r" t="t"/>
              <a:pathLst>
                <a:path extrusionOk="0" h="10545" w="1148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1217900" y="1933275"/>
              <a:ext cx="25000" cy="25700"/>
            </a:xfrm>
            <a:custGeom>
              <a:rect b="b" l="l" r="r" t="t"/>
              <a:pathLst>
                <a:path extrusionOk="0" h="1028" w="100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1217500" y="1687200"/>
              <a:ext cx="44975" cy="85700"/>
            </a:xfrm>
            <a:custGeom>
              <a:rect b="b" l="l" r="r" t="t"/>
              <a:pathLst>
                <a:path extrusionOk="0" h="3428" w="1799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1224500" y="1964800"/>
              <a:ext cx="81650" cy="59425"/>
            </a:xfrm>
            <a:custGeom>
              <a:rect b="b" l="l" r="r" t="t"/>
              <a:pathLst>
                <a:path extrusionOk="0" h="2377" w="3266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224625" y="1987150"/>
              <a:ext cx="81200" cy="37200"/>
            </a:xfrm>
            <a:custGeom>
              <a:rect b="b" l="l" r="r" t="t"/>
              <a:pathLst>
                <a:path extrusionOk="0" h="1488" w="3248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267800" y="1755250"/>
              <a:ext cx="28750" cy="225475"/>
            </a:xfrm>
            <a:custGeom>
              <a:rect b="b" l="l" r="r" t="t"/>
              <a:pathLst>
                <a:path extrusionOk="0" h="9019" w="115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260300" y="1962250"/>
              <a:ext cx="25000" cy="25650"/>
            </a:xfrm>
            <a:custGeom>
              <a:rect b="b" l="l" r="r" t="t"/>
              <a:pathLst>
                <a:path extrusionOk="0" h="1026" w="100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1259950" y="1716150"/>
              <a:ext cx="44975" cy="66650"/>
            </a:xfrm>
            <a:custGeom>
              <a:rect b="b" l="l" r="r" t="t"/>
              <a:pathLst>
                <a:path extrusionOk="0" h="2666" w="1799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1144550" y="1553675"/>
              <a:ext cx="139500" cy="102725"/>
            </a:xfrm>
            <a:custGeom>
              <a:rect b="b" l="l" r="r" t="t"/>
              <a:pathLst>
                <a:path extrusionOk="0" h="4109" w="558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1204875" y="1548050"/>
              <a:ext cx="111525" cy="182950"/>
            </a:xfrm>
            <a:custGeom>
              <a:rect b="b" l="l" r="r" t="t"/>
              <a:pathLst>
                <a:path extrusionOk="0" h="7318" w="4461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1246025" y="1514825"/>
              <a:ext cx="30575" cy="64550"/>
            </a:xfrm>
            <a:custGeom>
              <a:rect b="b" l="l" r="r" t="t"/>
              <a:pathLst>
                <a:path extrusionOk="0" h="2582" w="1223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1220575" y="1471950"/>
              <a:ext cx="73575" cy="82125"/>
            </a:xfrm>
            <a:custGeom>
              <a:rect b="b" l="l" r="r" t="t"/>
              <a:pathLst>
                <a:path extrusionOk="0" h="3285" w="2943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1220525" y="1471925"/>
              <a:ext cx="73625" cy="76025"/>
            </a:xfrm>
            <a:custGeom>
              <a:rect b="b" l="l" r="r" t="t"/>
              <a:pathLst>
                <a:path extrusionOk="0" h="3041" w="2945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9"/>
            <p:cNvSpPr/>
            <p:nvPr/>
          </p:nvSpPr>
          <p:spPr>
            <a:xfrm>
              <a:off x="1251425" y="1526575"/>
              <a:ext cx="4775" cy="4100"/>
            </a:xfrm>
            <a:custGeom>
              <a:rect b="b" l="l" r="r" t="t"/>
              <a:pathLst>
                <a:path extrusionOk="0" h="164" w="191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1254725" y="1518650"/>
              <a:ext cx="5000" cy="3925"/>
            </a:xfrm>
            <a:custGeom>
              <a:rect b="b" l="l" r="r" t="t"/>
              <a:pathLst>
                <a:path extrusionOk="0" h="157" w="20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9"/>
            <p:cNvSpPr/>
            <p:nvPr/>
          </p:nvSpPr>
          <p:spPr>
            <a:xfrm>
              <a:off x="1245375" y="1543325"/>
              <a:ext cx="5125" cy="3575"/>
            </a:xfrm>
            <a:custGeom>
              <a:rect b="b" l="l" r="r" t="t"/>
              <a:pathLst>
                <a:path extrusionOk="0" h="143" w="205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9"/>
            <p:cNvSpPr/>
            <p:nvPr/>
          </p:nvSpPr>
          <p:spPr>
            <a:xfrm>
              <a:off x="1232150" y="1517675"/>
              <a:ext cx="4750" cy="4250"/>
            </a:xfrm>
            <a:custGeom>
              <a:rect b="b" l="l" r="r" t="t"/>
              <a:pathLst>
                <a:path extrusionOk="0" h="170" w="19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9"/>
            <p:cNvSpPr/>
            <p:nvPr/>
          </p:nvSpPr>
          <p:spPr>
            <a:xfrm>
              <a:off x="1234650" y="1526000"/>
              <a:ext cx="4775" cy="4050"/>
            </a:xfrm>
            <a:custGeom>
              <a:rect b="b" l="l" r="r" t="t"/>
              <a:pathLst>
                <a:path extrusionOk="0" h="162" w="191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9"/>
            <p:cNvSpPr/>
            <p:nvPr/>
          </p:nvSpPr>
          <p:spPr>
            <a:xfrm>
              <a:off x="1238000" y="1526475"/>
              <a:ext cx="7550" cy="12775"/>
            </a:xfrm>
            <a:custGeom>
              <a:rect b="b" l="l" r="r" t="t"/>
              <a:pathLst>
                <a:path extrusionOk="0" h="511" w="302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9"/>
            <p:cNvSpPr/>
            <p:nvPr/>
          </p:nvSpPr>
          <p:spPr>
            <a:xfrm>
              <a:off x="1189150" y="1699250"/>
              <a:ext cx="25" cy="3750"/>
            </a:xfrm>
            <a:custGeom>
              <a:rect b="b" l="l" r="r" t="t"/>
              <a:pathLst>
                <a:path extrusionOk="0" h="150" w="1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9"/>
            <p:cNvSpPr/>
            <p:nvPr/>
          </p:nvSpPr>
          <p:spPr>
            <a:xfrm>
              <a:off x="1188525" y="1698925"/>
              <a:ext cx="3425" cy="6025"/>
            </a:xfrm>
            <a:custGeom>
              <a:rect b="b" l="l" r="r" t="t"/>
              <a:pathLst>
                <a:path extrusionOk="0" h="241" w="137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1191925" y="1699250"/>
              <a:ext cx="650" cy="5750"/>
            </a:xfrm>
            <a:custGeom>
              <a:rect b="b" l="l" r="r" t="t"/>
              <a:pathLst>
                <a:path extrusionOk="0" h="230" w="26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1188575" y="1700075"/>
              <a:ext cx="4000" cy="6075"/>
            </a:xfrm>
            <a:custGeom>
              <a:rect b="b" l="l" r="r" t="t"/>
              <a:pathLst>
                <a:path extrusionOk="0" h="243" w="16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1164050" y="1688600"/>
              <a:ext cx="45575" cy="31200"/>
            </a:xfrm>
            <a:custGeom>
              <a:rect b="b" l="l" r="r" t="t"/>
              <a:pathLst>
                <a:path extrusionOk="0" h="1248" w="1823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1092900" y="1688600"/>
              <a:ext cx="71175" cy="46225"/>
            </a:xfrm>
            <a:custGeom>
              <a:rect b="b" l="l" r="r" t="t"/>
              <a:pathLst>
                <a:path extrusionOk="0" h="1849" w="2847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1092900" y="1729950"/>
              <a:ext cx="45550" cy="31200"/>
            </a:xfrm>
            <a:custGeom>
              <a:rect b="b" l="l" r="r" t="t"/>
              <a:pathLst>
                <a:path extrusionOk="0" h="1248" w="1822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1106600" y="1743350"/>
              <a:ext cx="8625" cy="7400"/>
            </a:xfrm>
            <a:custGeom>
              <a:rect b="b" l="l" r="r" t="t"/>
              <a:pathLst>
                <a:path extrusionOk="0" h="296" w="345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1106625" y="1745825"/>
              <a:ext cx="8600" cy="7400"/>
            </a:xfrm>
            <a:custGeom>
              <a:rect b="b" l="l" r="r" t="t"/>
              <a:pathLst>
                <a:path extrusionOk="0" h="296" w="344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1138425" y="1714875"/>
              <a:ext cx="71200" cy="46275"/>
            </a:xfrm>
            <a:custGeom>
              <a:rect b="b" l="l" r="r" t="t"/>
              <a:pathLst>
                <a:path extrusionOk="0" h="1851" w="2848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1081475" y="1683175"/>
              <a:ext cx="138150" cy="79325"/>
            </a:xfrm>
            <a:custGeom>
              <a:rect b="b" l="l" r="r" t="t"/>
              <a:pathLst>
                <a:path extrusionOk="0" h="3173" w="5526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1186925" y="1698150"/>
              <a:ext cx="7275" cy="3875"/>
            </a:xfrm>
            <a:custGeom>
              <a:rect b="b" l="l" r="r" t="t"/>
              <a:pathLst>
                <a:path extrusionOk="0" h="155" w="291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1108625" y="1744650"/>
              <a:ext cx="4550" cy="2400"/>
            </a:xfrm>
            <a:custGeom>
              <a:rect b="b" l="l" r="r" t="t"/>
              <a:pathLst>
                <a:path extrusionOk="0" h="96" w="182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1092900" y="1688600"/>
              <a:ext cx="116725" cy="67650"/>
            </a:xfrm>
            <a:custGeom>
              <a:rect b="b" l="l" r="r" t="t"/>
              <a:pathLst>
                <a:path extrusionOk="0" h="2706" w="4669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1082125" y="1711850"/>
              <a:ext cx="136775" cy="55550"/>
            </a:xfrm>
            <a:custGeom>
              <a:rect b="b" l="l" r="r" t="t"/>
              <a:pathLst>
                <a:path extrusionOk="0" h="2222" w="5471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9"/>
            <p:cNvSpPr/>
            <p:nvPr/>
          </p:nvSpPr>
          <p:spPr>
            <a:xfrm>
              <a:off x="1188375" y="1577575"/>
              <a:ext cx="123025" cy="166025"/>
            </a:xfrm>
            <a:custGeom>
              <a:rect b="b" l="l" r="r" t="t"/>
              <a:pathLst>
                <a:path extrusionOk="0" h="6641" w="4921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9"/>
            <p:cNvSpPr/>
            <p:nvPr/>
          </p:nvSpPr>
          <p:spPr>
            <a:xfrm>
              <a:off x="1279050" y="1676625"/>
              <a:ext cx="24600" cy="30300"/>
            </a:xfrm>
            <a:custGeom>
              <a:rect b="b" l="l" r="r" t="t"/>
              <a:pathLst>
                <a:path extrusionOk="0" h="1212" w="984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9"/>
            <p:cNvSpPr/>
            <p:nvPr/>
          </p:nvSpPr>
          <p:spPr>
            <a:xfrm>
              <a:off x="1196950" y="1592450"/>
              <a:ext cx="97525" cy="126625"/>
            </a:xfrm>
            <a:custGeom>
              <a:rect b="b" l="l" r="r" t="t"/>
              <a:pathLst>
                <a:path extrusionOk="0" h="5065" w="3901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1152275" y="1725850"/>
              <a:ext cx="52325" cy="32050"/>
            </a:xfrm>
            <a:custGeom>
              <a:rect b="b" l="l" r="r" t="t"/>
              <a:pathLst>
                <a:path extrusionOk="0" h="1282" w="2093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1215798" y="1465751"/>
              <a:ext cx="133700" cy="155448"/>
            </a:xfrm>
            <a:custGeom>
              <a:rect b="b" l="l" r="r" t="t"/>
              <a:pathLst>
                <a:path extrusionOk="0" h="6668" w="5348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4" name="Google Shape;1574;p39"/>
          <p:cNvSpPr txBox="1"/>
          <p:nvPr>
            <p:ph idx="4294967295" type="subTitle"/>
          </p:nvPr>
        </p:nvSpPr>
        <p:spPr>
          <a:xfrm>
            <a:off x="699708" y="1318492"/>
            <a:ext cx="35037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Can the listings be categorised into different quality?</a:t>
            </a:r>
            <a:endParaRPr b="1" i="0" sz="3000" u="none" cap="none" strike="noStrik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75" name="Google Shape;1575;p39"/>
          <p:cNvSpPr txBox="1"/>
          <p:nvPr>
            <p:ph type="title"/>
          </p:nvPr>
        </p:nvSpPr>
        <p:spPr>
          <a:xfrm>
            <a:off x="597374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1576" name="Google Shape;1576;p39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66"/>
          <p:cNvSpPr txBox="1"/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PREPARATION</a:t>
            </a:r>
            <a:endParaRPr/>
          </a:p>
        </p:txBody>
      </p:sp>
      <p:sp>
        <p:nvSpPr>
          <p:cNvPr id="1955" name="Google Shape;1955;p66"/>
          <p:cNvSpPr txBox="1"/>
          <p:nvPr/>
        </p:nvSpPr>
        <p:spPr>
          <a:xfrm>
            <a:off x="239725" y="991700"/>
            <a:ext cx="73557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Original Data has price as non-numeric data and available and unavailable airbnbs together. 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We need to convert price into numeric data and separate available airbnbs from the unavailable ones.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956" name="Google Shape;195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8796" y="3203801"/>
            <a:ext cx="3669555" cy="16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125" y="3203800"/>
            <a:ext cx="3529975" cy="16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66"/>
          <p:cNvSpPr/>
          <p:nvPr/>
        </p:nvSpPr>
        <p:spPr>
          <a:xfrm>
            <a:off x="664363" y="2194800"/>
            <a:ext cx="2703000" cy="7539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66"/>
          <p:cNvSpPr txBox="1"/>
          <p:nvPr>
            <p:ph idx="4294967295" type="subTitle"/>
          </p:nvPr>
        </p:nvSpPr>
        <p:spPr>
          <a:xfrm>
            <a:off x="969850" y="2346175"/>
            <a:ext cx="2277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i="0" lang="en-GB" sz="1800" u="none" cap="none" strike="noStrike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BEFORE</a:t>
            </a:r>
            <a:endParaRPr b="1" i="0" sz="1800" u="none" cap="none" strike="noStrike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60" name="Google Shape;1960;p66"/>
          <p:cNvSpPr/>
          <p:nvPr/>
        </p:nvSpPr>
        <p:spPr>
          <a:xfrm>
            <a:off x="5427713" y="2194800"/>
            <a:ext cx="2703000" cy="7539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66"/>
          <p:cNvSpPr txBox="1"/>
          <p:nvPr>
            <p:ph idx="4294967295" type="subTitle"/>
          </p:nvPr>
        </p:nvSpPr>
        <p:spPr>
          <a:xfrm>
            <a:off x="5640425" y="2335950"/>
            <a:ext cx="2277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i="0" lang="en-GB" sz="1800" u="none" cap="none" strike="noStrike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  AFTER</a:t>
            </a:r>
            <a:endParaRPr b="1" i="0" sz="1800" u="none" cap="none" strike="noStrike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67"/>
          <p:cNvSpPr txBox="1"/>
          <p:nvPr/>
        </p:nvSpPr>
        <p:spPr>
          <a:xfrm>
            <a:off x="283325" y="572700"/>
            <a:ext cx="75735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Dataframe with listing id of each airbnb with its total available bookings is also created.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Another dataframe which consists of occupancy rate per month and average price per month is also created.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We will use this data for our visualisation and analysis.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67" name="Google Shape;1967;p67"/>
          <p:cNvSpPr txBox="1"/>
          <p:nvPr>
            <p:ph type="title"/>
          </p:nvPr>
        </p:nvSpPr>
        <p:spPr>
          <a:xfrm>
            <a:off x="623406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PREPARATION</a:t>
            </a:r>
            <a:endParaRPr/>
          </a:p>
        </p:txBody>
      </p:sp>
      <p:pic>
        <p:nvPicPr>
          <p:cNvPr id="1968" name="Google Shape;196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850" y="1901975"/>
            <a:ext cx="5516158" cy="3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400" y="1901975"/>
            <a:ext cx="2205358" cy="31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68"/>
          <p:cNvSpPr txBox="1"/>
          <p:nvPr>
            <p:ph type="title"/>
          </p:nvPr>
        </p:nvSpPr>
        <p:spPr>
          <a:xfrm>
            <a:off x="489181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   VISUALISATION</a:t>
            </a:r>
            <a:endParaRPr/>
          </a:p>
        </p:txBody>
      </p:sp>
      <p:sp>
        <p:nvSpPr>
          <p:cNvPr id="1975" name="Google Shape;1975;p68"/>
          <p:cNvSpPr/>
          <p:nvPr/>
        </p:nvSpPr>
        <p:spPr>
          <a:xfrm>
            <a:off x="130400" y="4247000"/>
            <a:ext cx="13080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68"/>
          <p:cNvSpPr txBox="1"/>
          <p:nvPr>
            <p:ph idx="4294967295" type="subTitle"/>
          </p:nvPr>
        </p:nvSpPr>
        <p:spPr>
          <a:xfrm>
            <a:off x="348225" y="4449950"/>
            <a:ext cx="142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Average </a:t>
            </a:r>
            <a:endParaRPr b="1" i="0" sz="12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Non-Occupancy graph</a:t>
            </a:r>
            <a:endParaRPr b="1" i="0" sz="12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977" name="Google Shape;197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094" y="572700"/>
            <a:ext cx="7364156" cy="36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68"/>
          <p:cNvSpPr txBox="1"/>
          <p:nvPr/>
        </p:nvSpPr>
        <p:spPr>
          <a:xfrm>
            <a:off x="2099513" y="4399400"/>
            <a:ext cx="651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From the graph, it is seen January-February and July are the busiest months and September to December are the least busiest.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69"/>
          <p:cNvSpPr txBox="1"/>
          <p:nvPr>
            <p:ph type="title"/>
          </p:nvPr>
        </p:nvSpPr>
        <p:spPr>
          <a:xfrm>
            <a:off x="623406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endParaRPr/>
          </a:p>
        </p:txBody>
      </p:sp>
      <p:sp>
        <p:nvSpPr>
          <p:cNvPr id="1984" name="Google Shape;1984;p69"/>
          <p:cNvSpPr/>
          <p:nvPr/>
        </p:nvSpPr>
        <p:spPr>
          <a:xfrm>
            <a:off x="86825" y="4437275"/>
            <a:ext cx="11337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69"/>
          <p:cNvSpPr txBox="1"/>
          <p:nvPr>
            <p:ph idx="4294967295" type="subTitle"/>
          </p:nvPr>
        </p:nvSpPr>
        <p:spPr>
          <a:xfrm>
            <a:off x="26850" y="4500725"/>
            <a:ext cx="142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Average Price graph</a:t>
            </a:r>
            <a:endParaRPr b="1" i="0" sz="12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86" name="Google Shape;1986;p69"/>
          <p:cNvSpPr txBox="1"/>
          <p:nvPr/>
        </p:nvSpPr>
        <p:spPr>
          <a:xfrm>
            <a:off x="1576438" y="4450175"/>
            <a:ext cx="651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From the graph, it is seen January-February are the cheapest months and June to July are the most expensive months.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987" name="Google Shape;198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50" y="725106"/>
            <a:ext cx="7160509" cy="357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70"/>
          <p:cNvSpPr txBox="1"/>
          <p:nvPr>
            <p:ph type="title"/>
          </p:nvPr>
        </p:nvSpPr>
        <p:spPr>
          <a:xfrm>
            <a:off x="623406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endParaRPr/>
          </a:p>
        </p:txBody>
      </p:sp>
      <p:pic>
        <p:nvPicPr>
          <p:cNvPr id="1993" name="Google Shape;199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75" y="725100"/>
            <a:ext cx="8139026" cy="36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70"/>
          <p:cNvSpPr txBox="1"/>
          <p:nvPr/>
        </p:nvSpPr>
        <p:spPr>
          <a:xfrm>
            <a:off x="1576450" y="4450175"/>
            <a:ext cx="6516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Above graph, is a comparative bar graph of average price and average non-occupancy rate per month. These graphs help us in drawing conclusions.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71"/>
          <p:cNvSpPr txBox="1"/>
          <p:nvPr>
            <p:ph type="title"/>
          </p:nvPr>
        </p:nvSpPr>
        <p:spPr>
          <a:xfrm>
            <a:off x="623406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endParaRPr/>
          </a:p>
        </p:txBody>
      </p:sp>
      <p:pic>
        <p:nvPicPr>
          <p:cNvPr id="2000" name="Google Shape;200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850" y="516400"/>
            <a:ext cx="8238326" cy="2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71"/>
          <p:cNvSpPr txBox="1"/>
          <p:nvPr/>
        </p:nvSpPr>
        <p:spPr>
          <a:xfrm>
            <a:off x="394906" y="3356621"/>
            <a:ext cx="8935800" cy="14088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We can conclude that January and July months are the peak season for tourism.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From the price graph, we conclude that January has the lowest price.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As a result, although January has unfavourable weather, it is the busiest month due to low prices.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July, being the favoured time to visit Seattle, has the highest price.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Thus, depending on the peak time for tourism, the prices vary.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As a result the non-occupancy rate is affected as well.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72"/>
          <p:cNvSpPr txBox="1"/>
          <p:nvPr>
            <p:ph type="title"/>
          </p:nvPr>
        </p:nvSpPr>
        <p:spPr>
          <a:xfrm>
            <a:off x="623406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endParaRPr/>
          </a:p>
        </p:txBody>
      </p:sp>
      <p:sp>
        <p:nvSpPr>
          <p:cNvPr id="2007" name="Google Shape;2007;p72"/>
          <p:cNvSpPr txBox="1"/>
          <p:nvPr/>
        </p:nvSpPr>
        <p:spPr>
          <a:xfrm>
            <a:off x="381400" y="4310550"/>
            <a:ext cx="843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We can also compare the availability and prices per month of each cluster of similar airbnbs. 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 similar trend, established before, is observed across all the the clusters.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08" name="Google Shape;200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250" y="805289"/>
            <a:ext cx="2328152" cy="148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9550" y="746440"/>
            <a:ext cx="2617497" cy="160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8100" y="746462"/>
            <a:ext cx="2617496" cy="16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6075" y="2553068"/>
            <a:ext cx="2617499" cy="160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08725" y="2531946"/>
            <a:ext cx="2617498" cy="1644657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72"/>
          <p:cNvSpPr txBox="1"/>
          <p:nvPr/>
        </p:nvSpPr>
        <p:spPr>
          <a:xfrm>
            <a:off x="558625" y="447700"/>
            <a:ext cx="2142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Small-cheap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4" name="Google Shape;2014;p72"/>
          <p:cNvSpPr txBox="1"/>
          <p:nvPr/>
        </p:nvSpPr>
        <p:spPr>
          <a:xfrm>
            <a:off x="3208375" y="440800"/>
            <a:ext cx="2533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Small-low-quality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5" name="Google Shape;2015;p72"/>
          <p:cNvSpPr txBox="1"/>
          <p:nvPr/>
        </p:nvSpPr>
        <p:spPr>
          <a:xfrm>
            <a:off x="6015975" y="447700"/>
            <a:ext cx="2533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Small-high-quality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6" name="Google Shape;2016;p72"/>
          <p:cNvSpPr txBox="1"/>
          <p:nvPr/>
        </p:nvSpPr>
        <p:spPr>
          <a:xfrm>
            <a:off x="1548075" y="2262825"/>
            <a:ext cx="2533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        Medium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7" name="Google Shape;2017;p72"/>
          <p:cNvSpPr txBox="1"/>
          <p:nvPr/>
        </p:nvSpPr>
        <p:spPr>
          <a:xfrm>
            <a:off x="5234050" y="2262825"/>
            <a:ext cx="2533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    Large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73"/>
          <p:cNvSpPr txBox="1"/>
          <p:nvPr>
            <p:ph type="title"/>
          </p:nvPr>
        </p:nvSpPr>
        <p:spPr>
          <a:xfrm>
            <a:off x="576356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                                   ARIMA MODEL</a:t>
            </a:r>
            <a:endParaRPr/>
          </a:p>
        </p:txBody>
      </p:sp>
      <p:pic>
        <p:nvPicPr>
          <p:cNvPr id="2023" name="Google Shape;202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50" y="572700"/>
            <a:ext cx="7704349" cy="30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73"/>
          <p:cNvSpPr txBox="1"/>
          <p:nvPr/>
        </p:nvSpPr>
        <p:spPr>
          <a:xfrm>
            <a:off x="394650" y="3840977"/>
            <a:ext cx="8354700" cy="1029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We create an ARIMA model for predicting average price.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Model is trained using train data (75%) and then prediction is performed on test data (25%). 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We can see the comparison between the forecasted and actual graph. 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The correlation between actual and forecast is 0.79 indicating a decent prediction.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74"/>
          <p:cNvSpPr txBox="1"/>
          <p:nvPr>
            <p:ph type="title"/>
          </p:nvPr>
        </p:nvSpPr>
        <p:spPr>
          <a:xfrm>
            <a:off x="623406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              FORECASTING IN FUTURE</a:t>
            </a:r>
            <a:endParaRPr/>
          </a:p>
        </p:txBody>
      </p:sp>
      <p:pic>
        <p:nvPicPr>
          <p:cNvPr id="2030" name="Google Shape;20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13" y="665800"/>
            <a:ext cx="8783174" cy="29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74"/>
          <p:cNvSpPr txBox="1"/>
          <p:nvPr/>
        </p:nvSpPr>
        <p:spPr>
          <a:xfrm>
            <a:off x="394650" y="3877817"/>
            <a:ext cx="8354700" cy="72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The model predicts the price of Airbnbs for the months of January to April of next year.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We can see a rise in price from January to February before the curve flattens.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ul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However, due to insufficient data we cannot be sure about the accuracy of this prediction.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6" name="Google Shape;2036;p75"/>
          <p:cNvCxnSpPr/>
          <p:nvPr/>
        </p:nvCxnSpPr>
        <p:spPr>
          <a:xfrm>
            <a:off x="5583825" y="1078475"/>
            <a:ext cx="3561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2037" name="Google Shape;2037;p75"/>
          <p:cNvGrpSpPr/>
          <p:nvPr/>
        </p:nvGrpSpPr>
        <p:grpSpPr>
          <a:xfrm>
            <a:off x="5154761" y="789520"/>
            <a:ext cx="2695657" cy="3517769"/>
            <a:chOff x="905500" y="1465750"/>
            <a:chExt cx="444000" cy="579400"/>
          </a:xfrm>
        </p:grpSpPr>
        <p:sp>
          <p:nvSpPr>
            <p:cNvPr id="2038" name="Google Shape;2038;p75"/>
            <p:cNvSpPr/>
            <p:nvPr/>
          </p:nvSpPr>
          <p:spPr>
            <a:xfrm>
              <a:off x="925850" y="1759075"/>
              <a:ext cx="154925" cy="274950"/>
            </a:xfrm>
            <a:custGeom>
              <a:rect b="b" l="l" r="r" t="t"/>
              <a:pathLst>
                <a:path extrusionOk="0" h="10998" w="6197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5"/>
            <p:cNvSpPr/>
            <p:nvPr/>
          </p:nvSpPr>
          <p:spPr>
            <a:xfrm>
              <a:off x="909725" y="1780625"/>
              <a:ext cx="133700" cy="263650"/>
            </a:xfrm>
            <a:custGeom>
              <a:rect b="b" l="l" r="r" t="t"/>
              <a:pathLst>
                <a:path extrusionOk="0" h="10546" w="5348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5"/>
            <p:cNvSpPr/>
            <p:nvPr/>
          </p:nvSpPr>
          <p:spPr>
            <a:xfrm>
              <a:off x="905500" y="1789500"/>
              <a:ext cx="122900" cy="255650"/>
            </a:xfrm>
            <a:custGeom>
              <a:rect b="b" l="l" r="r" t="t"/>
              <a:pathLst>
                <a:path extrusionOk="0" h="10226" w="4916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5"/>
            <p:cNvSpPr/>
            <p:nvPr/>
          </p:nvSpPr>
          <p:spPr>
            <a:xfrm>
              <a:off x="905550" y="1794225"/>
              <a:ext cx="122850" cy="246975"/>
            </a:xfrm>
            <a:custGeom>
              <a:rect b="b" l="l" r="r" t="t"/>
              <a:pathLst>
                <a:path extrusionOk="0" h="9879" w="4914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5"/>
            <p:cNvSpPr/>
            <p:nvPr/>
          </p:nvSpPr>
          <p:spPr>
            <a:xfrm>
              <a:off x="949925" y="1770850"/>
              <a:ext cx="103300" cy="57875"/>
            </a:xfrm>
            <a:custGeom>
              <a:rect b="b" l="l" r="r" t="t"/>
              <a:pathLst>
                <a:path extrusionOk="0" h="2315" w="4132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75"/>
            <p:cNvSpPr/>
            <p:nvPr/>
          </p:nvSpPr>
          <p:spPr>
            <a:xfrm>
              <a:off x="960150" y="1690825"/>
              <a:ext cx="63375" cy="91175"/>
            </a:xfrm>
            <a:custGeom>
              <a:rect b="b" l="l" r="r" t="t"/>
              <a:pathLst>
                <a:path extrusionOk="0" h="3647" w="2535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75"/>
            <p:cNvSpPr/>
            <p:nvPr/>
          </p:nvSpPr>
          <p:spPr>
            <a:xfrm>
              <a:off x="977725" y="1697575"/>
              <a:ext cx="47650" cy="32425"/>
            </a:xfrm>
            <a:custGeom>
              <a:rect b="b" l="l" r="r" t="t"/>
              <a:pathLst>
                <a:path extrusionOk="0" h="1297" w="1906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5"/>
            <p:cNvSpPr/>
            <p:nvPr/>
          </p:nvSpPr>
          <p:spPr>
            <a:xfrm>
              <a:off x="1012525" y="1718500"/>
              <a:ext cx="30475" cy="106100"/>
            </a:xfrm>
            <a:custGeom>
              <a:rect b="b" l="l" r="r" t="t"/>
              <a:pathLst>
                <a:path extrusionOk="0" h="4244" w="1219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5"/>
            <p:cNvSpPr/>
            <p:nvPr/>
          </p:nvSpPr>
          <p:spPr>
            <a:xfrm>
              <a:off x="934225" y="1827450"/>
              <a:ext cx="65500" cy="67825"/>
            </a:xfrm>
            <a:custGeom>
              <a:rect b="b" l="l" r="r" t="t"/>
              <a:pathLst>
                <a:path extrusionOk="0" h="2713" w="262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5"/>
            <p:cNvSpPr/>
            <p:nvPr/>
          </p:nvSpPr>
          <p:spPr>
            <a:xfrm>
              <a:off x="924800" y="1779425"/>
              <a:ext cx="119875" cy="255200"/>
            </a:xfrm>
            <a:custGeom>
              <a:rect b="b" l="l" r="r" t="t"/>
              <a:pathLst>
                <a:path extrusionOk="0" h="10208" w="4795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5"/>
            <p:cNvSpPr/>
            <p:nvPr/>
          </p:nvSpPr>
          <p:spPr>
            <a:xfrm>
              <a:off x="1216900" y="1465750"/>
              <a:ext cx="132600" cy="171725"/>
            </a:xfrm>
            <a:custGeom>
              <a:rect b="b" l="l" r="r" t="t"/>
              <a:pathLst>
                <a:path extrusionOk="0" h="6869" w="5304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75"/>
            <p:cNvSpPr/>
            <p:nvPr/>
          </p:nvSpPr>
          <p:spPr>
            <a:xfrm>
              <a:off x="1182050" y="1935850"/>
              <a:ext cx="81650" cy="59450"/>
            </a:xfrm>
            <a:custGeom>
              <a:rect b="b" l="l" r="r" t="t"/>
              <a:pathLst>
                <a:path extrusionOk="0" h="2378" w="3266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75"/>
            <p:cNvSpPr/>
            <p:nvPr/>
          </p:nvSpPr>
          <p:spPr>
            <a:xfrm>
              <a:off x="1182225" y="1958275"/>
              <a:ext cx="81150" cy="37125"/>
            </a:xfrm>
            <a:custGeom>
              <a:rect b="b" l="l" r="r" t="t"/>
              <a:pathLst>
                <a:path extrusionOk="0" h="1485" w="3246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75"/>
            <p:cNvSpPr/>
            <p:nvPr/>
          </p:nvSpPr>
          <p:spPr>
            <a:xfrm>
              <a:off x="1225400" y="1688175"/>
              <a:ext cx="28700" cy="263625"/>
            </a:xfrm>
            <a:custGeom>
              <a:rect b="b" l="l" r="r" t="t"/>
              <a:pathLst>
                <a:path extrusionOk="0" h="10545" w="1148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75"/>
            <p:cNvSpPr/>
            <p:nvPr/>
          </p:nvSpPr>
          <p:spPr>
            <a:xfrm>
              <a:off x="1217900" y="1933275"/>
              <a:ext cx="25000" cy="25700"/>
            </a:xfrm>
            <a:custGeom>
              <a:rect b="b" l="l" r="r" t="t"/>
              <a:pathLst>
                <a:path extrusionOk="0" h="1028" w="100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75"/>
            <p:cNvSpPr/>
            <p:nvPr/>
          </p:nvSpPr>
          <p:spPr>
            <a:xfrm>
              <a:off x="1217500" y="1687200"/>
              <a:ext cx="44975" cy="85700"/>
            </a:xfrm>
            <a:custGeom>
              <a:rect b="b" l="l" r="r" t="t"/>
              <a:pathLst>
                <a:path extrusionOk="0" h="3428" w="1799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75"/>
            <p:cNvSpPr/>
            <p:nvPr/>
          </p:nvSpPr>
          <p:spPr>
            <a:xfrm>
              <a:off x="1224500" y="1964800"/>
              <a:ext cx="81650" cy="59425"/>
            </a:xfrm>
            <a:custGeom>
              <a:rect b="b" l="l" r="r" t="t"/>
              <a:pathLst>
                <a:path extrusionOk="0" h="2377" w="3266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75"/>
            <p:cNvSpPr/>
            <p:nvPr/>
          </p:nvSpPr>
          <p:spPr>
            <a:xfrm>
              <a:off x="1224625" y="1987150"/>
              <a:ext cx="81200" cy="37200"/>
            </a:xfrm>
            <a:custGeom>
              <a:rect b="b" l="l" r="r" t="t"/>
              <a:pathLst>
                <a:path extrusionOk="0" h="1488" w="3248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75"/>
            <p:cNvSpPr/>
            <p:nvPr/>
          </p:nvSpPr>
          <p:spPr>
            <a:xfrm>
              <a:off x="1267800" y="1755250"/>
              <a:ext cx="28750" cy="225475"/>
            </a:xfrm>
            <a:custGeom>
              <a:rect b="b" l="l" r="r" t="t"/>
              <a:pathLst>
                <a:path extrusionOk="0" h="9019" w="115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75"/>
            <p:cNvSpPr/>
            <p:nvPr/>
          </p:nvSpPr>
          <p:spPr>
            <a:xfrm>
              <a:off x="1260300" y="1962250"/>
              <a:ext cx="25000" cy="25650"/>
            </a:xfrm>
            <a:custGeom>
              <a:rect b="b" l="l" r="r" t="t"/>
              <a:pathLst>
                <a:path extrusionOk="0" h="1026" w="100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75"/>
            <p:cNvSpPr/>
            <p:nvPr/>
          </p:nvSpPr>
          <p:spPr>
            <a:xfrm>
              <a:off x="1259950" y="1716150"/>
              <a:ext cx="44975" cy="66650"/>
            </a:xfrm>
            <a:custGeom>
              <a:rect b="b" l="l" r="r" t="t"/>
              <a:pathLst>
                <a:path extrusionOk="0" h="2666" w="1799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75"/>
            <p:cNvSpPr/>
            <p:nvPr/>
          </p:nvSpPr>
          <p:spPr>
            <a:xfrm>
              <a:off x="1144550" y="1553675"/>
              <a:ext cx="139500" cy="102725"/>
            </a:xfrm>
            <a:custGeom>
              <a:rect b="b" l="l" r="r" t="t"/>
              <a:pathLst>
                <a:path extrusionOk="0" h="4109" w="558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75"/>
            <p:cNvSpPr/>
            <p:nvPr/>
          </p:nvSpPr>
          <p:spPr>
            <a:xfrm>
              <a:off x="1204875" y="1548050"/>
              <a:ext cx="111525" cy="182950"/>
            </a:xfrm>
            <a:custGeom>
              <a:rect b="b" l="l" r="r" t="t"/>
              <a:pathLst>
                <a:path extrusionOk="0" h="7318" w="4461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75"/>
            <p:cNvSpPr/>
            <p:nvPr/>
          </p:nvSpPr>
          <p:spPr>
            <a:xfrm>
              <a:off x="1246025" y="1514825"/>
              <a:ext cx="30575" cy="64550"/>
            </a:xfrm>
            <a:custGeom>
              <a:rect b="b" l="l" r="r" t="t"/>
              <a:pathLst>
                <a:path extrusionOk="0" h="2582" w="1223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75"/>
            <p:cNvSpPr/>
            <p:nvPr/>
          </p:nvSpPr>
          <p:spPr>
            <a:xfrm>
              <a:off x="1220575" y="1471950"/>
              <a:ext cx="73575" cy="82125"/>
            </a:xfrm>
            <a:custGeom>
              <a:rect b="b" l="l" r="r" t="t"/>
              <a:pathLst>
                <a:path extrusionOk="0" h="3285" w="2943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75"/>
            <p:cNvSpPr/>
            <p:nvPr/>
          </p:nvSpPr>
          <p:spPr>
            <a:xfrm>
              <a:off x="1220525" y="1471925"/>
              <a:ext cx="73625" cy="76025"/>
            </a:xfrm>
            <a:custGeom>
              <a:rect b="b" l="l" r="r" t="t"/>
              <a:pathLst>
                <a:path extrusionOk="0" h="3041" w="2945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75"/>
            <p:cNvSpPr/>
            <p:nvPr/>
          </p:nvSpPr>
          <p:spPr>
            <a:xfrm>
              <a:off x="1251425" y="1526575"/>
              <a:ext cx="4775" cy="4100"/>
            </a:xfrm>
            <a:custGeom>
              <a:rect b="b" l="l" r="r" t="t"/>
              <a:pathLst>
                <a:path extrusionOk="0" h="164" w="191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75"/>
            <p:cNvSpPr/>
            <p:nvPr/>
          </p:nvSpPr>
          <p:spPr>
            <a:xfrm>
              <a:off x="1254725" y="1518650"/>
              <a:ext cx="5000" cy="3925"/>
            </a:xfrm>
            <a:custGeom>
              <a:rect b="b" l="l" r="r" t="t"/>
              <a:pathLst>
                <a:path extrusionOk="0" h="157" w="20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75"/>
            <p:cNvSpPr/>
            <p:nvPr/>
          </p:nvSpPr>
          <p:spPr>
            <a:xfrm>
              <a:off x="1245375" y="1543325"/>
              <a:ext cx="5125" cy="3575"/>
            </a:xfrm>
            <a:custGeom>
              <a:rect b="b" l="l" r="r" t="t"/>
              <a:pathLst>
                <a:path extrusionOk="0" h="143" w="205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75"/>
            <p:cNvSpPr/>
            <p:nvPr/>
          </p:nvSpPr>
          <p:spPr>
            <a:xfrm>
              <a:off x="1232150" y="1517675"/>
              <a:ext cx="4750" cy="4250"/>
            </a:xfrm>
            <a:custGeom>
              <a:rect b="b" l="l" r="r" t="t"/>
              <a:pathLst>
                <a:path extrusionOk="0" h="170" w="19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75"/>
            <p:cNvSpPr/>
            <p:nvPr/>
          </p:nvSpPr>
          <p:spPr>
            <a:xfrm>
              <a:off x="1234650" y="1526000"/>
              <a:ext cx="4775" cy="4050"/>
            </a:xfrm>
            <a:custGeom>
              <a:rect b="b" l="l" r="r" t="t"/>
              <a:pathLst>
                <a:path extrusionOk="0" h="162" w="191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75"/>
            <p:cNvSpPr/>
            <p:nvPr/>
          </p:nvSpPr>
          <p:spPr>
            <a:xfrm>
              <a:off x="1238000" y="1526475"/>
              <a:ext cx="7550" cy="12775"/>
            </a:xfrm>
            <a:custGeom>
              <a:rect b="b" l="l" r="r" t="t"/>
              <a:pathLst>
                <a:path extrusionOk="0" h="511" w="302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75"/>
            <p:cNvSpPr/>
            <p:nvPr/>
          </p:nvSpPr>
          <p:spPr>
            <a:xfrm>
              <a:off x="1189150" y="1699250"/>
              <a:ext cx="25" cy="3750"/>
            </a:xfrm>
            <a:custGeom>
              <a:rect b="b" l="l" r="r" t="t"/>
              <a:pathLst>
                <a:path extrusionOk="0" h="150" w="1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75"/>
            <p:cNvSpPr/>
            <p:nvPr/>
          </p:nvSpPr>
          <p:spPr>
            <a:xfrm>
              <a:off x="1188525" y="1698925"/>
              <a:ext cx="3425" cy="6025"/>
            </a:xfrm>
            <a:custGeom>
              <a:rect b="b" l="l" r="r" t="t"/>
              <a:pathLst>
                <a:path extrusionOk="0" h="241" w="137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75"/>
            <p:cNvSpPr/>
            <p:nvPr/>
          </p:nvSpPr>
          <p:spPr>
            <a:xfrm>
              <a:off x="1191925" y="1699250"/>
              <a:ext cx="650" cy="5750"/>
            </a:xfrm>
            <a:custGeom>
              <a:rect b="b" l="l" r="r" t="t"/>
              <a:pathLst>
                <a:path extrusionOk="0" h="230" w="26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75"/>
            <p:cNvSpPr/>
            <p:nvPr/>
          </p:nvSpPr>
          <p:spPr>
            <a:xfrm>
              <a:off x="1188575" y="1700075"/>
              <a:ext cx="4000" cy="6075"/>
            </a:xfrm>
            <a:custGeom>
              <a:rect b="b" l="l" r="r" t="t"/>
              <a:pathLst>
                <a:path extrusionOk="0" h="243" w="16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75"/>
            <p:cNvSpPr/>
            <p:nvPr/>
          </p:nvSpPr>
          <p:spPr>
            <a:xfrm>
              <a:off x="1164050" y="1688600"/>
              <a:ext cx="45575" cy="31200"/>
            </a:xfrm>
            <a:custGeom>
              <a:rect b="b" l="l" r="r" t="t"/>
              <a:pathLst>
                <a:path extrusionOk="0" h="1248" w="1823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75"/>
            <p:cNvSpPr/>
            <p:nvPr/>
          </p:nvSpPr>
          <p:spPr>
            <a:xfrm>
              <a:off x="1092900" y="1688600"/>
              <a:ext cx="71175" cy="46225"/>
            </a:xfrm>
            <a:custGeom>
              <a:rect b="b" l="l" r="r" t="t"/>
              <a:pathLst>
                <a:path extrusionOk="0" h="1849" w="2847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75"/>
            <p:cNvSpPr/>
            <p:nvPr/>
          </p:nvSpPr>
          <p:spPr>
            <a:xfrm>
              <a:off x="1092900" y="1729950"/>
              <a:ext cx="45550" cy="31200"/>
            </a:xfrm>
            <a:custGeom>
              <a:rect b="b" l="l" r="r" t="t"/>
              <a:pathLst>
                <a:path extrusionOk="0" h="1248" w="1822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75"/>
            <p:cNvSpPr/>
            <p:nvPr/>
          </p:nvSpPr>
          <p:spPr>
            <a:xfrm>
              <a:off x="1106600" y="1743350"/>
              <a:ext cx="8625" cy="7400"/>
            </a:xfrm>
            <a:custGeom>
              <a:rect b="b" l="l" r="r" t="t"/>
              <a:pathLst>
                <a:path extrusionOk="0" h="296" w="345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75"/>
            <p:cNvSpPr/>
            <p:nvPr/>
          </p:nvSpPr>
          <p:spPr>
            <a:xfrm>
              <a:off x="1106625" y="1745825"/>
              <a:ext cx="8600" cy="7400"/>
            </a:xfrm>
            <a:custGeom>
              <a:rect b="b" l="l" r="r" t="t"/>
              <a:pathLst>
                <a:path extrusionOk="0" h="296" w="344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75"/>
            <p:cNvSpPr/>
            <p:nvPr/>
          </p:nvSpPr>
          <p:spPr>
            <a:xfrm>
              <a:off x="1138425" y="1714875"/>
              <a:ext cx="71200" cy="46275"/>
            </a:xfrm>
            <a:custGeom>
              <a:rect b="b" l="l" r="r" t="t"/>
              <a:pathLst>
                <a:path extrusionOk="0" h="1851" w="2848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75"/>
            <p:cNvSpPr/>
            <p:nvPr/>
          </p:nvSpPr>
          <p:spPr>
            <a:xfrm>
              <a:off x="1081475" y="1683175"/>
              <a:ext cx="138150" cy="79325"/>
            </a:xfrm>
            <a:custGeom>
              <a:rect b="b" l="l" r="r" t="t"/>
              <a:pathLst>
                <a:path extrusionOk="0" h="3173" w="5526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75"/>
            <p:cNvSpPr/>
            <p:nvPr/>
          </p:nvSpPr>
          <p:spPr>
            <a:xfrm>
              <a:off x="1186925" y="1698150"/>
              <a:ext cx="7275" cy="3875"/>
            </a:xfrm>
            <a:custGeom>
              <a:rect b="b" l="l" r="r" t="t"/>
              <a:pathLst>
                <a:path extrusionOk="0" h="155" w="291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75"/>
            <p:cNvSpPr/>
            <p:nvPr/>
          </p:nvSpPr>
          <p:spPr>
            <a:xfrm>
              <a:off x="1108625" y="1744650"/>
              <a:ext cx="4550" cy="2400"/>
            </a:xfrm>
            <a:custGeom>
              <a:rect b="b" l="l" r="r" t="t"/>
              <a:pathLst>
                <a:path extrusionOk="0" h="96" w="182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75"/>
            <p:cNvSpPr/>
            <p:nvPr/>
          </p:nvSpPr>
          <p:spPr>
            <a:xfrm>
              <a:off x="1092900" y="1688600"/>
              <a:ext cx="116725" cy="67650"/>
            </a:xfrm>
            <a:custGeom>
              <a:rect b="b" l="l" r="r" t="t"/>
              <a:pathLst>
                <a:path extrusionOk="0" h="2706" w="4669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75"/>
            <p:cNvSpPr/>
            <p:nvPr/>
          </p:nvSpPr>
          <p:spPr>
            <a:xfrm>
              <a:off x="1082125" y="1711850"/>
              <a:ext cx="136775" cy="55550"/>
            </a:xfrm>
            <a:custGeom>
              <a:rect b="b" l="l" r="r" t="t"/>
              <a:pathLst>
                <a:path extrusionOk="0" h="2222" w="5471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75"/>
            <p:cNvSpPr/>
            <p:nvPr/>
          </p:nvSpPr>
          <p:spPr>
            <a:xfrm>
              <a:off x="1188375" y="1577575"/>
              <a:ext cx="123025" cy="166025"/>
            </a:xfrm>
            <a:custGeom>
              <a:rect b="b" l="l" r="r" t="t"/>
              <a:pathLst>
                <a:path extrusionOk="0" h="6641" w="4921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75"/>
            <p:cNvSpPr/>
            <p:nvPr/>
          </p:nvSpPr>
          <p:spPr>
            <a:xfrm>
              <a:off x="1279050" y="1676625"/>
              <a:ext cx="24600" cy="30300"/>
            </a:xfrm>
            <a:custGeom>
              <a:rect b="b" l="l" r="r" t="t"/>
              <a:pathLst>
                <a:path extrusionOk="0" h="1212" w="984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75"/>
            <p:cNvSpPr/>
            <p:nvPr/>
          </p:nvSpPr>
          <p:spPr>
            <a:xfrm>
              <a:off x="1196950" y="1592450"/>
              <a:ext cx="97525" cy="126625"/>
            </a:xfrm>
            <a:custGeom>
              <a:rect b="b" l="l" r="r" t="t"/>
              <a:pathLst>
                <a:path extrusionOk="0" h="5065" w="3901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75"/>
            <p:cNvSpPr/>
            <p:nvPr/>
          </p:nvSpPr>
          <p:spPr>
            <a:xfrm>
              <a:off x="1152275" y="1725850"/>
              <a:ext cx="52325" cy="32050"/>
            </a:xfrm>
            <a:custGeom>
              <a:rect b="b" l="l" r="r" t="t"/>
              <a:pathLst>
                <a:path extrusionOk="0" h="1282" w="2093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75"/>
            <p:cNvSpPr/>
            <p:nvPr/>
          </p:nvSpPr>
          <p:spPr>
            <a:xfrm>
              <a:off x="1215798" y="1465751"/>
              <a:ext cx="133700" cy="155448"/>
            </a:xfrm>
            <a:custGeom>
              <a:rect b="b" l="l" r="r" t="t"/>
              <a:pathLst>
                <a:path extrusionOk="0" h="6668" w="5348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0" name="Google Shape;2090;p75"/>
          <p:cNvSpPr txBox="1"/>
          <p:nvPr>
            <p:ph idx="4294967295" type="subTitle"/>
          </p:nvPr>
        </p:nvSpPr>
        <p:spPr>
          <a:xfrm>
            <a:off x="629058" y="1493317"/>
            <a:ext cx="3503700" cy="25065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What is the likelihood of a listing(s) being booked?</a:t>
            </a:r>
            <a:endParaRPr b="0" i="0" sz="3000" u="none" cap="none" strike="noStrik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91" name="Google Shape;2091;p75"/>
          <p:cNvSpPr txBox="1"/>
          <p:nvPr>
            <p:ph type="title"/>
          </p:nvPr>
        </p:nvSpPr>
        <p:spPr>
          <a:xfrm>
            <a:off x="597374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2092" name="Google Shape;2092;p75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40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/>
              <a:t>Can the listings be categorised into different quality - Data preparation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82" name="Google Shape;1582;p40"/>
          <p:cNvSpPr txBox="1"/>
          <p:nvPr/>
        </p:nvSpPr>
        <p:spPr>
          <a:xfrm>
            <a:off x="789775" y="1083775"/>
            <a:ext cx="2834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Import csv file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583" name="Google Shape;15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774" y="3076250"/>
            <a:ext cx="7876276" cy="10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8188" y="1083775"/>
            <a:ext cx="4537566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40"/>
          <p:cNvSpPr txBox="1"/>
          <p:nvPr/>
        </p:nvSpPr>
        <p:spPr>
          <a:xfrm>
            <a:off x="743750" y="2616350"/>
            <a:ext cx="2834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Extract relevant data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76"/>
          <p:cNvSpPr txBox="1"/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PREPARATION</a:t>
            </a:r>
            <a:endParaRPr/>
          </a:p>
        </p:txBody>
      </p:sp>
      <p:pic>
        <p:nvPicPr>
          <p:cNvPr descr="A screenshot of a cell phone&#10;&#10;Description automatically generated" id="2098" name="Google Shape;209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509" y="1317291"/>
            <a:ext cx="4157622" cy="12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76"/>
          <p:cNvSpPr txBox="1"/>
          <p:nvPr/>
        </p:nvSpPr>
        <p:spPr>
          <a:xfrm>
            <a:off x="1068021" y="3527954"/>
            <a:ext cx="3383093" cy="13746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Split date column into </a:t>
            </a:r>
            <a:r>
              <a:rPr i="0" lang="en-GB" sz="1400" u="none" cap="none" strike="noStrike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year, month, day, weekday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Find the available and non-available and convert the available into binary type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00" name="Google Shape;2100;p76"/>
          <p:cNvSpPr/>
          <p:nvPr/>
        </p:nvSpPr>
        <p:spPr>
          <a:xfrm>
            <a:off x="293508" y="3587975"/>
            <a:ext cx="627300" cy="6273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76"/>
          <p:cNvSpPr txBox="1"/>
          <p:nvPr/>
        </p:nvSpPr>
        <p:spPr>
          <a:xfrm>
            <a:off x="293508" y="3736050"/>
            <a:ext cx="627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</a:pPr>
            <a:r>
              <a:rPr b="1" i="0" lang="en-GB" sz="3000" u="none" cap="none" strike="noStrike">
                <a:solidFill>
                  <a:srgbClr val="E95A4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2" name="Google Shape;2102;p76"/>
          <p:cNvCxnSpPr/>
          <p:nvPr/>
        </p:nvCxnSpPr>
        <p:spPr>
          <a:xfrm>
            <a:off x="4566964" y="1438216"/>
            <a:ext cx="0" cy="2328003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03" name="Google Shape;210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508" y="2638182"/>
            <a:ext cx="4157609" cy="34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508" y="3136026"/>
            <a:ext cx="4157606" cy="207880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76"/>
          <p:cNvSpPr txBox="1"/>
          <p:nvPr/>
        </p:nvSpPr>
        <p:spPr>
          <a:xfrm>
            <a:off x="293509" y="927356"/>
            <a:ext cx="14642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Calendar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76"/>
          <p:cNvSpPr txBox="1"/>
          <p:nvPr/>
        </p:nvSpPr>
        <p:spPr>
          <a:xfrm>
            <a:off x="4711582" y="927356"/>
            <a:ext cx="14642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iving&#10;&#10;Description automatically generated" id="2107" name="Google Shape;210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4553" y="1313855"/>
            <a:ext cx="4382688" cy="50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4553" y="2002798"/>
            <a:ext cx="4382687" cy="20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7791" y="2387966"/>
            <a:ext cx="4382676" cy="1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4553" y="2768584"/>
            <a:ext cx="4349152" cy="3918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76"/>
          <p:cNvSpPr txBox="1"/>
          <p:nvPr/>
        </p:nvSpPr>
        <p:spPr>
          <a:xfrm>
            <a:off x="5415880" y="3462816"/>
            <a:ext cx="3571129" cy="1555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Find columns consist of missing value over 50%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Drop columns with missing values over 50%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Drop columns with URL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Convert ‘</a:t>
            </a:r>
            <a:r>
              <a:rPr i="0" lang="en-GB" sz="1400" u="none" cap="none" strike="noStrike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cleansing fee</a:t>
            </a: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’ and ‘</a:t>
            </a:r>
            <a:r>
              <a:rPr i="0" lang="en-GB" sz="1400" u="none" cap="none" strike="noStrike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host_acceptance’_rate</a:t>
            </a: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’ into float 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12" name="Google Shape;2112;p76"/>
          <p:cNvSpPr/>
          <p:nvPr/>
        </p:nvSpPr>
        <p:spPr>
          <a:xfrm>
            <a:off x="4711582" y="3587975"/>
            <a:ext cx="627300" cy="6273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76"/>
          <p:cNvSpPr txBox="1"/>
          <p:nvPr/>
        </p:nvSpPr>
        <p:spPr>
          <a:xfrm>
            <a:off x="4643963" y="3743479"/>
            <a:ext cx="694919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</a:pPr>
            <a:r>
              <a:rPr b="1" i="0" lang="en-GB" sz="3000" u="none" cap="none" strike="noStrike">
                <a:solidFill>
                  <a:srgbClr val="E95A4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77"/>
          <p:cNvSpPr txBox="1"/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PREPARATION</a:t>
            </a:r>
            <a:endParaRPr/>
          </a:p>
        </p:txBody>
      </p:sp>
      <p:sp>
        <p:nvSpPr>
          <p:cNvPr id="2119" name="Google Shape;2119;p77"/>
          <p:cNvSpPr/>
          <p:nvPr/>
        </p:nvSpPr>
        <p:spPr>
          <a:xfrm>
            <a:off x="1996324" y="2674292"/>
            <a:ext cx="627300" cy="6273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77"/>
          <p:cNvSpPr txBox="1"/>
          <p:nvPr/>
        </p:nvSpPr>
        <p:spPr>
          <a:xfrm>
            <a:off x="1945413" y="2804492"/>
            <a:ext cx="729121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</a:pPr>
            <a:r>
              <a:rPr b="1" i="0" lang="en-GB" sz="3000" u="none" cap="none" strike="noStrike">
                <a:solidFill>
                  <a:srgbClr val="E95A4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03</a:t>
            </a:r>
            <a:endParaRPr b="1" i="0" sz="3000" u="none" cap="none" strike="noStrike">
              <a:solidFill>
                <a:srgbClr val="E95A4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21" name="Google Shape;2121;p77"/>
          <p:cNvSpPr txBox="1"/>
          <p:nvPr/>
        </p:nvSpPr>
        <p:spPr>
          <a:xfrm>
            <a:off x="1945413" y="1220417"/>
            <a:ext cx="14642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2" name="Google Shape;212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324" y="1895761"/>
            <a:ext cx="5314642" cy="355386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77"/>
          <p:cNvSpPr txBox="1"/>
          <p:nvPr/>
        </p:nvSpPr>
        <p:spPr>
          <a:xfrm>
            <a:off x="2790290" y="2728892"/>
            <a:ext cx="48622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Fill missing comment column in review with ‘?’ </a:t>
            </a:r>
            <a:endParaRPr i="0" sz="1400" u="none" cap="none" strike="noStrike">
              <a:solidFill>
                <a:srgbClr val="2C2C2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78"/>
          <p:cNvSpPr txBox="1"/>
          <p:nvPr>
            <p:ph type="title"/>
          </p:nvPr>
        </p:nvSpPr>
        <p:spPr>
          <a:xfrm>
            <a:off x="609054" y="354650"/>
            <a:ext cx="80466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r>
              <a:rPr lang="en-GB" sz="1200"/>
              <a:t> -</a:t>
            </a:r>
            <a:r>
              <a:rPr lang="en-GB" sz="1800"/>
              <a:t>Predicting whether a listing will be booked or not</a:t>
            </a:r>
            <a:endParaRPr sz="1800"/>
          </a:p>
        </p:txBody>
      </p:sp>
      <p:sp>
        <p:nvSpPr>
          <p:cNvPr id="2129" name="Google Shape;2129;p78"/>
          <p:cNvSpPr/>
          <p:nvPr/>
        </p:nvSpPr>
        <p:spPr>
          <a:xfrm>
            <a:off x="3897388" y="4058271"/>
            <a:ext cx="727" cy="699"/>
          </a:xfrm>
          <a:custGeom>
            <a:rect b="b" l="l" r="r" t="t"/>
            <a:pathLst>
              <a:path extrusionOk="0" h="25" w="26">
                <a:moveTo>
                  <a:pt x="25" y="0"/>
                </a:moveTo>
                <a:lnTo>
                  <a:pt x="1" y="21"/>
                </a:lnTo>
                <a:lnTo>
                  <a:pt x="5" y="25"/>
                </a:lnTo>
                <a:lnTo>
                  <a:pt x="25" y="0"/>
                </a:lnTo>
                <a:close/>
              </a:path>
            </a:pathLst>
          </a:custGeom>
          <a:solidFill>
            <a:srgbClr val="EC6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78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78"/>
          <p:cNvSpPr txBox="1"/>
          <p:nvPr>
            <p:ph idx="4294967295" type="ctrTitle"/>
          </p:nvPr>
        </p:nvSpPr>
        <p:spPr>
          <a:xfrm>
            <a:off x="3028375" y="3526004"/>
            <a:ext cx="681607" cy="5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Day</a:t>
            </a:r>
            <a:endParaRPr b="1"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32" name="Google Shape;2132;p78"/>
          <p:cNvSpPr txBox="1"/>
          <p:nvPr>
            <p:ph idx="4294967295" type="ctrTitle"/>
          </p:nvPr>
        </p:nvSpPr>
        <p:spPr>
          <a:xfrm>
            <a:off x="5140338" y="872338"/>
            <a:ext cx="762393" cy="5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Price</a:t>
            </a:r>
            <a:endParaRPr b="1"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2133" name="Google Shape;2133;p78"/>
          <p:cNvGrpSpPr/>
          <p:nvPr/>
        </p:nvGrpSpPr>
        <p:grpSpPr>
          <a:xfrm>
            <a:off x="3190129" y="1209708"/>
            <a:ext cx="2408318" cy="4257333"/>
            <a:chOff x="3005193" y="776256"/>
            <a:chExt cx="3057022" cy="4970540"/>
          </a:xfrm>
        </p:grpSpPr>
        <p:sp>
          <p:nvSpPr>
            <p:cNvPr id="2134" name="Google Shape;2134;p78"/>
            <p:cNvSpPr/>
            <p:nvPr/>
          </p:nvSpPr>
          <p:spPr>
            <a:xfrm>
              <a:off x="5327827" y="1139059"/>
              <a:ext cx="76408" cy="4607737"/>
            </a:xfrm>
            <a:custGeom>
              <a:rect b="b" l="l" r="r" t="t"/>
              <a:pathLst>
                <a:path extrusionOk="0" h="150089" w="2732">
                  <a:moveTo>
                    <a:pt x="0" y="1"/>
                  </a:moveTo>
                  <a:lnTo>
                    <a:pt x="2731" y="1"/>
                  </a:lnTo>
                  <a:lnTo>
                    <a:pt x="2731" y="150089"/>
                  </a:lnTo>
                  <a:lnTo>
                    <a:pt x="0" y="15008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78"/>
            <p:cNvSpPr/>
            <p:nvPr/>
          </p:nvSpPr>
          <p:spPr>
            <a:xfrm>
              <a:off x="4317244" y="2391376"/>
              <a:ext cx="76407" cy="3355249"/>
            </a:xfrm>
            <a:custGeom>
              <a:rect b="b" l="l" r="r" t="t"/>
              <a:pathLst>
                <a:path extrusionOk="0" h="105304" w="2732">
                  <a:moveTo>
                    <a:pt x="0" y="0"/>
                  </a:moveTo>
                  <a:lnTo>
                    <a:pt x="2731" y="0"/>
                  </a:lnTo>
                  <a:lnTo>
                    <a:pt x="2731" y="105304"/>
                  </a:lnTo>
                  <a:lnTo>
                    <a:pt x="0" y="10530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78"/>
            <p:cNvSpPr/>
            <p:nvPr/>
          </p:nvSpPr>
          <p:spPr>
            <a:xfrm>
              <a:off x="5038000" y="3375322"/>
              <a:ext cx="76408" cy="2371368"/>
            </a:xfrm>
            <a:custGeom>
              <a:rect b="b" l="l" r="r" t="t"/>
              <a:pathLst>
                <a:path extrusionOk="0" h="70116" w="2732">
                  <a:moveTo>
                    <a:pt x="0" y="0"/>
                  </a:moveTo>
                  <a:lnTo>
                    <a:pt x="2732" y="0"/>
                  </a:lnTo>
                  <a:lnTo>
                    <a:pt x="2732" y="70116"/>
                  </a:lnTo>
                  <a:lnTo>
                    <a:pt x="0" y="701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78"/>
            <p:cNvSpPr/>
            <p:nvPr/>
          </p:nvSpPr>
          <p:spPr>
            <a:xfrm>
              <a:off x="3633866" y="4300965"/>
              <a:ext cx="76408" cy="1445719"/>
            </a:xfrm>
            <a:custGeom>
              <a:rect b="b" l="l" r="r" t="t"/>
              <a:pathLst>
                <a:path extrusionOk="0" h="37012" w="2732">
                  <a:moveTo>
                    <a:pt x="1" y="1"/>
                  </a:moveTo>
                  <a:lnTo>
                    <a:pt x="2732" y="1"/>
                  </a:lnTo>
                  <a:lnTo>
                    <a:pt x="2732" y="37012"/>
                  </a:lnTo>
                  <a:lnTo>
                    <a:pt x="1" y="370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8" name="Google Shape;2138;p78"/>
            <p:cNvGrpSpPr/>
            <p:nvPr/>
          </p:nvGrpSpPr>
          <p:grpSpPr>
            <a:xfrm>
              <a:off x="3005193" y="776256"/>
              <a:ext cx="3057022" cy="3997072"/>
              <a:chOff x="3005193" y="776256"/>
              <a:chExt cx="3057022" cy="3997072"/>
            </a:xfrm>
          </p:grpSpPr>
          <p:sp>
            <p:nvSpPr>
              <p:cNvPr id="2139" name="Google Shape;2139;p78"/>
              <p:cNvSpPr/>
              <p:nvPr/>
            </p:nvSpPr>
            <p:spPr>
              <a:xfrm>
                <a:off x="4693608" y="776256"/>
                <a:ext cx="1368607" cy="792709"/>
              </a:xfrm>
              <a:custGeom>
                <a:rect b="b" l="l" r="r" t="t"/>
                <a:pathLst>
                  <a:path extrusionOk="0" h="28349" w="48940">
                    <a:moveTo>
                      <a:pt x="24387" y="1"/>
                    </a:moveTo>
                    <a:lnTo>
                      <a:pt x="0" y="14176"/>
                    </a:lnTo>
                    <a:lnTo>
                      <a:pt x="24552" y="28348"/>
                    </a:lnTo>
                    <a:lnTo>
                      <a:pt x="48939" y="14176"/>
                    </a:lnTo>
                    <a:lnTo>
                      <a:pt x="243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78"/>
              <p:cNvSpPr/>
              <p:nvPr/>
            </p:nvSpPr>
            <p:spPr>
              <a:xfrm>
                <a:off x="5379953" y="1172653"/>
                <a:ext cx="682262" cy="469910"/>
              </a:xfrm>
              <a:custGeom>
                <a:rect b="b" l="l" r="r" t="t"/>
                <a:pathLst>
                  <a:path extrusionOk="0" h="16805" w="24397">
                    <a:moveTo>
                      <a:pt x="24396" y="0"/>
                    </a:moveTo>
                    <a:lnTo>
                      <a:pt x="9" y="14172"/>
                    </a:lnTo>
                    <a:lnTo>
                      <a:pt x="1" y="16804"/>
                    </a:lnTo>
                    <a:lnTo>
                      <a:pt x="24388" y="2633"/>
                    </a:lnTo>
                    <a:lnTo>
                      <a:pt x="243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78"/>
              <p:cNvSpPr/>
              <p:nvPr/>
            </p:nvSpPr>
            <p:spPr>
              <a:xfrm>
                <a:off x="4693356" y="1172653"/>
                <a:ext cx="686876" cy="469910"/>
              </a:xfrm>
              <a:custGeom>
                <a:rect b="b" l="l" r="r" t="t"/>
                <a:pathLst>
                  <a:path extrusionOk="0" h="16805" w="24562">
                    <a:moveTo>
                      <a:pt x="9" y="0"/>
                    </a:moveTo>
                    <a:lnTo>
                      <a:pt x="1" y="2633"/>
                    </a:lnTo>
                    <a:lnTo>
                      <a:pt x="24553" y="16804"/>
                    </a:lnTo>
                    <a:lnTo>
                      <a:pt x="24561" y="1417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78"/>
              <p:cNvSpPr/>
              <p:nvPr/>
            </p:nvSpPr>
            <p:spPr>
              <a:xfrm>
                <a:off x="4382189" y="2920756"/>
                <a:ext cx="1368607" cy="792709"/>
              </a:xfrm>
              <a:custGeom>
                <a:rect b="b" l="l" r="r" t="t"/>
                <a:pathLst>
                  <a:path extrusionOk="0" h="28349" w="48940">
                    <a:moveTo>
                      <a:pt x="24388" y="1"/>
                    </a:moveTo>
                    <a:lnTo>
                      <a:pt x="1" y="14173"/>
                    </a:lnTo>
                    <a:lnTo>
                      <a:pt x="24549" y="28348"/>
                    </a:lnTo>
                    <a:lnTo>
                      <a:pt x="48940" y="14177"/>
                    </a:lnTo>
                    <a:lnTo>
                      <a:pt x="243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78"/>
              <p:cNvSpPr/>
              <p:nvPr/>
            </p:nvSpPr>
            <p:spPr>
              <a:xfrm>
                <a:off x="5068562" y="3317153"/>
                <a:ext cx="682234" cy="469910"/>
              </a:xfrm>
              <a:custGeom>
                <a:rect b="b" l="l" r="r" t="t"/>
                <a:pathLst>
                  <a:path extrusionOk="0" h="16805" w="24396">
                    <a:moveTo>
                      <a:pt x="24396" y="1"/>
                    </a:moveTo>
                    <a:lnTo>
                      <a:pt x="5" y="14172"/>
                    </a:lnTo>
                    <a:lnTo>
                      <a:pt x="1" y="16805"/>
                    </a:lnTo>
                    <a:lnTo>
                      <a:pt x="24388" y="2633"/>
                    </a:lnTo>
                    <a:lnTo>
                      <a:pt x="243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78"/>
              <p:cNvSpPr/>
              <p:nvPr/>
            </p:nvSpPr>
            <p:spPr>
              <a:xfrm>
                <a:off x="4381966" y="3317041"/>
                <a:ext cx="686737" cy="470022"/>
              </a:xfrm>
              <a:custGeom>
                <a:rect b="b" l="l" r="r" t="t"/>
                <a:pathLst>
                  <a:path extrusionOk="0" h="16809" w="24557">
                    <a:moveTo>
                      <a:pt x="9" y="1"/>
                    </a:moveTo>
                    <a:lnTo>
                      <a:pt x="1" y="2633"/>
                    </a:lnTo>
                    <a:lnTo>
                      <a:pt x="24553" y="16809"/>
                    </a:lnTo>
                    <a:lnTo>
                      <a:pt x="24557" y="14176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78"/>
              <p:cNvSpPr/>
              <p:nvPr/>
            </p:nvSpPr>
            <p:spPr>
              <a:xfrm>
                <a:off x="3671151" y="1926801"/>
                <a:ext cx="1368607" cy="792681"/>
              </a:xfrm>
              <a:custGeom>
                <a:rect b="b" l="l" r="r" t="t"/>
                <a:pathLst>
                  <a:path extrusionOk="0" h="28348" w="48940">
                    <a:moveTo>
                      <a:pt x="24387" y="0"/>
                    </a:moveTo>
                    <a:lnTo>
                      <a:pt x="0" y="14176"/>
                    </a:lnTo>
                    <a:lnTo>
                      <a:pt x="24552" y="28348"/>
                    </a:lnTo>
                    <a:lnTo>
                      <a:pt x="48939" y="14176"/>
                    </a:lnTo>
                    <a:lnTo>
                      <a:pt x="243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78"/>
              <p:cNvSpPr/>
              <p:nvPr/>
            </p:nvSpPr>
            <p:spPr>
              <a:xfrm>
                <a:off x="4357524" y="2323170"/>
                <a:ext cx="682234" cy="469910"/>
              </a:xfrm>
              <a:custGeom>
                <a:rect b="b" l="l" r="r" t="t"/>
                <a:pathLst>
                  <a:path extrusionOk="0" h="16805" w="24396">
                    <a:moveTo>
                      <a:pt x="24395" y="1"/>
                    </a:moveTo>
                    <a:lnTo>
                      <a:pt x="8" y="14173"/>
                    </a:lnTo>
                    <a:lnTo>
                      <a:pt x="0" y="16805"/>
                    </a:lnTo>
                    <a:lnTo>
                      <a:pt x="24387" y="2633"/>
                    </a:lnTo>
                    <a:lnTo>
                      <a:pt x="2439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78"/>
              <p:cNvSpPr/>
              <p:nvPr/>
            </p:nvSpPr>
            <p:spPr>
              <a:xfrm>
                <a:off x="3670900" y="2323170"/>
                <a:ext cx="686876" cy="469910"/>
              </a:xfrm>
              <a:custGeom>
                <a:rect b="b" l="l" r="r" t="t"/>
                <a:pathLst>
                  <a:path extrusionOk="0" h="16805" w="24562">
                    <a:moveTo>
                      <a:pt x="9" y="1"/>
                    </a:moveTo>
                    <a:lnTo>
                      <a:pt x="1" y="2629"/>
                    </a:lnTo>
                    <a:lnTo>
                      <a:pt x="24553" y="16805"/>
                    </a:lnTo>
                    <a:lnTo>
                      <a:pt x="24561" y="14173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78"/>
              <p:cNvSpPr/>
              <p:nvPr/>
            </p:nvSpPr>
            <p:spPr>
              <a:xfrm>
                <a:off x="3005416" y="3907022"/>
                <a:ext cx="1368607" cy="792681"/>
              </a:xfrm>
              <a:custGeom>
                <a:rect b="b" l="l" r="r" t="t"/>
                <a:pathLst>
                  <a:path extrusionOk="0" h="28348" w="48940">
                    <a:moveTo>
                      <a:pt x="24388" y="0"/>
                    </a:moveTo>
                    <a:lnTo>
                      <a:pt x="1" y="14176"/>
                    </a:lnTo>
                    <a:lnTo>
                      <a:pt x="24553" y="28348"/>
                    </a:lnTo>
                    <a:lnTo>
                      <a:pt x="48940" y="14176"/>
                    </a:lnTo>
                    <a:lnTo>
                      <a:pt x="243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78"/>
              <p:cNvSpPr/>
              <p:nvPr/>
            </p:nvSpPr>
            <p:spPr>
              <a:xfrm>
                <a:off x="3691789" y="4303418"/>
                <a:ext cx="682234" cy="469910"/>
              </a:xfrm>
              <a:custGeom>
                <a:rect b="b" l="l" r="r" t="t"/>
                <a:pathLst>
                  <a:path extrusionOk="0" h="16805" w="24396">
                    <a:moveTo>
                      <a:pt x="24396" y="0"/>
                    </a:moveTo>
                    <a:lnTo>
                      <a:pt x="9" y="14172"/>
                    </a:lnTo>
                    <a:lnTo>
                      <a:pt x="1" y="16804"/>
                    </a:lnTo>
                    <a:lnTo>
                      <a:pt x="1" y="16804"/>
                    </a:lnTo>
                    <a:lnTo>
                      <a:pt x="24388" y="2632"/>
                    </a:lnTo>
                    <a:lnTo>
                      <a:pt x="243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78"/>
              <p:cNvSpPr/>
              <p:nvPr/>
            </p:nvSpPr>
            <p:spPr>
              <a:xfrm>
                <a:off x="3005193" y="4303418"/>
                <a:ext cx="686848" cy="469910"/>
              </a:xfrm>
              <a:custGeom>
                <a:rect b="b" l="l" r="r" t="t"/>
                <a:pathLst>
                  <a:path extrusionOk="0" h="16805" w="24561">
                    <a:moveTo>
                      <a:pt x="9" y="0"/>
                    </a:moveTo>
                    <a:lnTo>
                      <a:pt x="1" y="2628"/>
                    </a:lnTo>
                    <a:lnTo>
                      <a:pt x="24553" y="16804"/>
                    </a:lnTo>
                    <a:lnTo>
                      <a:pt x="24561" y="1417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1" name="Google Shape;2151;p78"/>
            <p:cNvGrpSpPr/>
            <p:nvPr/>
          </p:nvGrpSpPr>
          <p:grpSpPr>
            <a:xfrm>
              <a:off x="3005193" y="1172653"/>
              <a:ext cx="2375039" cy="3600675"/>
              <a:chOff x="3005193" y="1172653"/>
              <a:chExt cx="2375039" cy="3600675"/>
            </a:xfrm>
          </p:grpSpPr>
          <p:sp>
            <p:nvSpPr>
              <p:cNvPr id="2152" name="Google Shape;2152;p78"/>
              <p:cNvSpPr/>
              <p:nvPr/>
            </p:nvSpPr>
            <p:spPr>
              <a:xfrm>
                <a:off x="4693356" y="1172653"/>
                <a:ext cx="686876" cy="469910"/>
              </a:xfrm>
              <a:custGeom>
                <a:rect b="b" l="l" r="r" t="t"/>
                <a:pathLst>
                  <a:path extrusionOk="0" h="16805" w="24562">
                    <a:moveTo>
                      <a:pt x="9" y="0"/>
                    </a:moveTo>
                    <a:lnTo>
                      <a:pt x="1" y="2633"/>
                    </a:lnTo>
                    <a:lnTo>
                      <a:pt x="24553" y="16804"/>
                    </a:lnTo>
                    <a:lnTo>
                      <a:pt x="24561" y="1417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>
                  <a:alpha val="2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78"/>
              <p:cNvSpPr/>
              <p:nvPr/>
            </p:nvSpPr>
            <p:spPr>
              <a:xfrm>
                <a:off x="4381966" y="3317041"/>
                <a:ext cx="686737" cy="470022"/>
              </a:xfrm>
              <a:custGeom>
                <a:rect b="b" l="l" r="r" t="t"/>
                <a:pathLst>
                  <a:path extrusionOk="0" h="16809" w="24557">
                    <a:moveTo>
                      <a:pt x="9" y="1"/>
                    </a:moveTo>
                    <a:lnTo>
                      <a:pt x="1" y="2633"/>
                    </a:lnTo>
                    <a:lnTo>
                      <a:pt x="24553" y="16809"/>
                    </a:lnTo>
                    <a:lnTo>
                      <a:pt x="24557" y="14176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FFFFF">
                  <a:alpha val="2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78"/>
              <p:cNvSpPr/>
              <p:nvPr/>
            </p:nvSpPr>
            <p:spPr>
              <a:xfrm>
                <a:off x="3670900" y="2323170"/>
                <a:ext cx="686876" cy="469910"/>
              </a:xfrm>
              <a:custGeom>
                <a:rect b="b" l="l" r="r" t="t"/>
                <a:pathLst>
                  <a:path extrusionOk="0" h="16805" w="24562">
                    <a:moveTo>
                      <a:pt x="9" y="1"/>
                    </a:moveTo>
                    <a:lnTo>
                      <a:pt x="1" y="2629"/>
                    </a:lnTo>
                    <a:lnTo>
                      <a:pt x="24553" y="16805"/>
                    </a:lnTo>
                    <a:lnTo>
                      <a:pt x="24561" y="14173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FFFFF">
                  <a:alpha val="2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78"/>
              <p:cNvSpPr/>
              <p:nvPr/>
            </p:nvSpPr>
            <p:spPr>
              <a:xfrm>
                <a:off x="3005193" y="4303418"/>
                <a:ext cx="686848" cy="469910"/>
              </a:xfrm>
              <a:custGeom>
                <a:rect b="b" l="l" r="r" t="t"/>
                <a:pathLst>
                  <a:path extrusionOk="0" h="16805" w="24561">
                    <a:moveTo>
                      <a:pt x="9" y="0"/>
                    </a:moveTo>
                    <a:lnTo>
                      <a:pt x="1" y="2628"/>
                    </a:lnTo>
                    <a:lnTo>
                      <a:pt x="24553" y="16804"/>
                    </a:lnTo>
                    <a:lnTo>
                      <a:pt x="24561" y="1417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>
                  <a:alpha val="2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6" name="Google Shape;2156;p78"/>
            <p:cNvGrpSpPr/>
            <p:nvPr/>
          </p:nvGrpSpPr>
          <p:grpSpPr>
            <a:xfrm>
              <a:off x="3691789" y="1172653"/>
              <a:ext cx="2370426" cy="3600675"/>
              <a:chOff x="3691789" y="1172653"/>
              <a:chExt cx="2370426" cy="3600675"/>
            </a:xfrm>
          </p:grpSpPr>
          <p:sp>
            <p:nvSpPr>
              <p:cNvPr id="2157" name="Google Shape;2157;p78"/>
              <p:cNvSpPr/>
              <p:nvPr/>
            </p:nvSpPr>
            <p:spPr>
              <a:xfrm>
                <a:off x="5379953" y="1172653"/>
                <a:ext cx="682262" cy="469910"/>
              </a:xfrm>
              <a:custGeom>
                <a:rect b="b" l="l" r="r" t="t"/>
                <a:pathLst>
                  <a:path extrusionOk="0" h="16805" w="24397">
                    <a:moveTo>
                      <a:pt x="24396" y="0"/>
                    </a:moveTo>
                    <a:lnTo>
                      <a:pt x="9" y="14172"/>
                    </a:lnTo>
                    <a:lnTo>
                      <a:pt x="1" y="16804"/>
                    </a:lnTo>
                    <a:lnTo>
                      <a:pt x="24388" y="2633"/>
                    </a:lnTo>
                    <a:lnTo>
                      <a:pt x="24396" y="0"/>
                    </a:lnTo>
                    <a:close/>
                  </a:path>
                </a:pathLst>
              </a:custGeom>
              <a:solidFill>
                <a:srgbClr val="595959">
                  <a:alpha val="290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78"/>
              <p:cNvSpPr/>
              <p:nvPr/>
            </p:nvSpPr>
            <p:spPr>
              <a:xfrm>
                <a:off x="5068562" y="3317153"/>
                <a:ext cx="682234" cy="469910"/>
              </a:xfrm>
              <a:custGeom>
                <a:rect b="b" l="l" r="r" t="t"/>
                <a:pathLst>
                  <a:path extrusionOk="0" h="16805" w="24396">
                    <a:moveTo>
                      <a:pt x="24396" y="1"/>
                    </a:moveTo>
                    <a:lnTo>
                      <a:pt x="5" y="14172"/>
                    </a:lnTo>
                    <a:lnTo>
                      <a:pt x="1" y="16805"/>
                    </a:lnTo>
                    <a:lnTo>
                      <a:pt x="24388" y="2633"/>
                    </a:lnTo>
                    <a:lnTo>
                      <a:pt x="24396" y="1"/>
                    </a:lnTo>
                    <a:close/>
                  </a:path>
                </a:pathLst>
              </a:custGeom>
              <a:solidFill>
                <a:srgbClr val="595959">
                  <a:alpha val="290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78"/>
              <p:cNvSpPr/>
              <p:nvPr/>
            </p:nvSpPr>
            <p:spPr>
              <a:xfrm>
                <a:off x="4357524" y="2323170"/>
                <a:ext cx="682234" cy="469910"/>
              </a:xfrm>
              <a:custGeom>
                <a:rect b="b" l="l" r="r" t="t"/>
                <a:pathLst>
                  <a:path extrusionOk="0" h="16805" w="24396">
                    <a:moveTo>
                      <a:pt x="24395" y="1"/>
                    </a:moveTo>
                    <a:lnTo>
                      <a:pt x="8" y="14173"/>
                    </a:lnTo>
                    <a:lnTo>
                      <a:pt x="0" y="16805"/>
                    </a:lnTo>
                    <a:lnTo>
                      <a:pt x="24387" y="2633"/>
                    </a:lnTo>
                    <a:lnTo>
                      <a:pt x="24395" y="1"/>
                    </a:lnTo>
                    <a:close/>
                  </a:path>
                </a:pathLst>
              </a:custGeom>
              <a:solidFill>
                <a:srgbClr val="595959">
                  <a:alpha val="290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78"/>
              <p:cNvSpPr/>
              <p:nvPr/>
            </p:nvSpPr>
            <p:spPr>
              <a:xfrm>
                <a:off x="3691789" y="4303418"/>
                <a:ext cx="682234" cy="469910"/>
              </a:xfrm>
              <a:custGeom>
                <a:rect b="b" l="l" r="r" t="t"/>
                <a:pathLst>
                  <a:path extrusionOk="0" h="16805" w="24396">
                    <a:moveTo>
                      <a:pt x="24396" y="0"/>
                    </a:moveTo>
                    <a:lnTo>
                      <a:pt x="9" y="14172"/>
                    </a:lnTo>
                    <a:lnTo>
                      <a:pt x="1" y="16804"/>
                    </a:lnTo>
                    <a:lnTo>
                      <a:pt x="1" y="16804"/>
                    </a:lnTo>
                    <a:lnTo>
                      <a:pt x="24388" y="2632"/>
                    </a:lnTo>
                    <a:lnTo>
                      <a:pt x="24396" y="0"/>
                    </a:lnTo>
                    <a:close/>
                  </a:path>
                </a:pathLst>
              </a:custGeom>
              <a:solidFill>
                <a:srgbClr val="595959">
                  <a:alpha val="290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61" name="Google Shape;2161;p78"/>
            <p:cNvSpPr/>
            <p:nvPr/>
          </p:nvSpPr>
          <p:spPr>
            <a:xfrm>
              <a:off x="5276818" y="1578500"/>
              <a:ext cx="8222" cy="125328"/>
            </a:xfrm>
            <a:custGeom>
              <a:rect b="b" l="l" r="r" t="t"/>
              <a:pathLst>
                <a:path extrusionOk="0" h="4482" w="294">
                  <a:moveTo>
                    <a:pt x="294" y="1"/>
                  </a:moveTo>
                  <a:lnTo>
                    <a:pt x="13" y="166"/>
                  </a:lnTo>
                  <a:lnTo>
                    <a:pt x="1" y="4481"/>
                  </a:lnTo>
                  <a:lnTo>
                    <a:pt x="285" y="4316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E7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78"/>
            <p:cNvSpPr/>
            <p:nvPr/>
          </p:nvSpPr>
          <p:spPr>
            <a:xfrm>
              <a:off x="4446593" y="2320765"/>
              <a:ext cx="40046" cy="91969"/>
            </a:xfrm>
            <a:custGeom>
              <a:rect b="b" l="l" r="r" t="t"/>
              <a:pathLst>
                <a:path extrusionOk="0" h="3289" w="1432">
                  <a:moveTo>
                    <a:pt x="1432" y="0"/>
                  </a:moveTo>
                  <a:lnTo>
                    <a:pt x="8" y="829"/>
                  </a:lnTo>
                  <a:lnTo>
                    <a:pt x="0" y="3288"/>
                  </a:lnTo>
                  <a:lnTo>
                    <a:pt x="1423" y="2463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C01F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78"/>
            <p:cNvSpPr/>
            <p:nvPr/>
          </p:nvSpPr>
          <p:spPr>
            <a:xfrm>
              <a:off x="4694419" y="2915220"/>
              <a:ext cx="110210" cy="74800"/>
            </a:xfrm>
            <a:custGeom>
              <a:rect b="b" l="l" r="r" t="t"/>
              <a:pathLst>
                <a:path extrusionOk="0" h="2675" w="3941">
                  <a:moveTo>
                    <a:pt x="3940" y="1"/>
                  </a:moveTo>
                  <a:lnTo>
                    <a:pt x="3763" y="100"/>
                  </a:lnTo>
                  <a:lnTo>
                    <a:pt x="173" y="2175"/>
                  </a:lnTo>
                  <a:lnTo>
                    <a:pt x="0" y="2274"/>
                  </a:lnTo>
                  <a:lnTo>
                    <a:pt x="0" y="2674"/>
                  </a:lnTo>
                  <a:lnTo>
                    <a:pt x="173" y="2571"/>
                  </a:lnTo>
                  <a:lnTo>
                    <a:pt x="3763" y="500"/>
                  </a:lnTo>
                  <a:lnTo>
                    <a:pt x="3940" y="397"/>
                  </a:lnTo>
                  <a:lnTo>
                    <a:pt x="39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78"/>
            <p:cNvSpPr/>
            <p:nvPr/>
          </p:nvSpPr>
          <p:spPr>
            <a:xfrm>
              <a:off x="4694642" y="3028160"/>
              <a:ext cx="110322" cy="74912"/>
            </a:xfrm>
            <a:custGeom>
              <a:rect b="b" l="l" r="r" t="t"/>
              <a:pathLst>
                <a:path extrusionOk="0" h="2679" w="3945">
                  <a:moveTo>
                    <a:pt x="3940" y="1"/>
                  </a:moveTo>
                  <a:lnTo>
                    <a:pt x="3767" y="104"/>
                  </a:lnTo>
                  <a:lnTo>
                    <a:pt x="178" y="2175"/>
                  </a:lnTo>
                  <a:lnTo>
                    <a:pt x="0" y="2278"/>
                  </a:lnTo>
                  <a:lnTo>
                    <a:pt x="4" y="2678"/>
                  </a:lnTo>
                  <a:lnTo>
                    <a:pt x="178" y="2575"/>
                  </a:lnTo>
                  <a:lnTo>
                    <a:pt x="3767" y="504"/>
                  </a:lnTo>
                  <a:lnTo>
                    <a:pt x="3944" y="401"/>
                  </a:lnTo>
                  <a:lnTo>
                    <a:pt x="39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5" name="Google Shape;2165;p78"/>
            <p:cNvGrpSpPr/>
            <p:nvPr/>
          </p:nvGrpSpPr>
          <p:grpSpPr>
            <a:xfrm>
              <a:off x="4657253" y="2448917"/>
              <a:ext cx="152661" cy="751856"/>
              <a:chOff x="4657253" y="2448917"/>
              <a:chExt cx="152661" cy="751856"/>
            </a:xfrm>
          </p:grpSpPr>
          <p:sp>
            <p:nvSpPr>
              <p:cNvPr id="2166" name="Google Shape;2166;p78"/>
              <p:cNvSpPr/>
              <p:nvPr/>
            </p:nvSpPr>
            <p:spPr>
              <a:xfrm>
                <a:off x="4693356" y="2576063"/>
                <a:ext cx="110350" cy="74772"/>
              </a:xfrm>
              <a:custGeom>
                <a:rect b="b" l="l" r="r" t="t"/>
                <a:pathLst>
                  <a:path extrusionOk="0" h="2674" w="3946">
                    <a:moveTo>
                      <a:pt x="3941" y="0"/>
                    </a:moveTo>
                    <a:lnTo>
                      <a:pt x="3768" y="99"/>
                    </a:lnTo>
                    <a:lnTo>
                      <a:pt x="174" y="2175"/>
                    </a:lnTo>
                    <a:lnTo>
                      <a:pt x="1" y="2274"/>
                    </a:lnTo>
                    <a:lnTo>
                      <a:pt x="1" y="2674"/>
                    </a:lnTo>
                    <a:lnTo>
                      <a:pt x="178" y="2571"/>
                    </a:lnTo>
                    <a:lnTo>
                      <a:pt x="3768" y="500"/>
                    </a:lnTo>
                    <a:lnTo>
                      <a:pt x="3945" y="396"/>
                    </a:lnTo>
                    <a:lnTo>
                      <a:pt x="3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78"/>
              <p:cNvSpPr/>
              <p:nvPr/>
            </p:nvSpPr>
            <p:spPr>
              <a:xfrm>
                <a:off x="4693719" y="2689115"/>
                <a:ext cx="110210" cy="74772"/>
              </a:xfrm>
              <a:custGeom>
                <a:rect b="b" l="l" r="r" t="t"/>
                <a:pathLst>
                  <a:path extrusionOk="0" h="2674" w="3941">
                    <a:moveTo>
                      <a:pt x="3940" y="1"/>
                    </a:moveTo>
                    <a:lnTo>
                      <a:pt x="3767" y="100"/>
                    </a:lnTo>
                    <a:lnTo>
                      <a:pt x="174" y="2175"/>
                    </a:lnTo>
                    <a:lnTo>
                      <a:pt x="0" y="2274"/>
                    </a:lnTo>
                    <a:lnTo>
                      <a:pt x="0" y="2674"/>
                    </a:lnTo>
                    <a:lnTo>
                      <a:pt x="178" y="2571"/>
                    </a:lnTo>
                    <a:lnTo>
                      <a:pt x="3767" y="500"/>
                    </a:lnTo>
                    <a:lnTo>
                      <a:pt x="3940" y="397"/>
                    </a:lnTo>
                    <a:lnTo>
                      <a:pt x="3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78"/>
              <p:cNvSpPr/>
              <p:nvPr/>
            </p:nvSpPr>
            <p:spPr>
              <a:xfrm>
                <a:off x="4694055" y="2802167"/>
                <a:ext cx="110210" cy="74800"/>
              </a:xfrm>
              <a:custGeom>
                <a:rect b="b" l="l" r="r" t="t"/>
                <a:pathLst>
                  <a:path extrusionOk="0" h="2675" w="3941">
                    <a:moveTo>
                      <a:pt x="3941" y="1"/>
                    </a:moveTo>
                    <a:lnTo>
                      <a:pt x="3763" y="100"/>
                    </a:lnTo>
                    <a:lnTo>
                      <a:pt x="174" y="2175"/>
                    </a:lnTo>
                    <a:lnTo>
                      <a:pt x="1" y="2274"/>
                    </a:lnTo>
                    <a:lnTo>
                      <a:pt x="1" y="2674"/>
                    </a:lnTo>
                    <a:lnTo>
                      <a:pt x="174" y="2571"/>
                    </a:lnTo>
                    <a:lnTo>
                      <a:pt x="3767" y="500"/>
                    </a:lnTo>
                    <a:lnTo>
                      <a:pt x="3941" y="397"/>
                    </a:lnTo>
                    <a:lnTo>
                      <a:pt x="39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78"/>
              <p:cNvSpPr/>
              <p:nvPr/>
            </p:nvSpPr>
            <p:spPr>
              <a:xfrm>
                <a:off x="4657253" y="2511665"/>
                <a:ext cx="42842" cy="689108"/>
              </a:xfrm>
              <a:custGeom>
                <a:rect b="b" l="l" r="r" t="t"/>
                <a:pathLst>
                  <a:path extrusionOk="0" h="24644" w="1532">
                    <a:moveTo>
                      <a:pt x="646" y="1"/>
                    </a:moveTo>
                    <a:cubicBezTo>
                      <a:pt x="327" y="1"/>
                      <a:pt x="29" y="204"/>
                      <a:pt x="1" y="670"/>
                    </a:cubicBezTo>
                    <a:lnTo>
                      <a:pt x="368" y="690"/>
                    </a:lnTo>
                    <a:cubicBezTo>
                      <a:pt x="380" y="480"/>
                      <a:pt x="479" y="368"/>
                      <a:pt x="652" y="368"/>
                    </a:cubicBezTo>
                    <a:cubicBezTo>
                      <a:pt x="987" y="368"/>
                      <a:pt x="1115" y="599"/>
                      <a:pt x="1115" y="950"/>
                    </a:cubicBezTo>
                    <a:lnTo>
                      <a:pt x="1181" y="24644"/>
                    </a:lnTo>
                    <a:lnTo>
                      <a:pt x="1531" y="24446"/>
                    </a:lnTo>
                    <a:lnTo>
                      <a:pt x="1515" y="21046"/>
                    </a:lnTo>
                    <a:lnTo>
                      <a:pt x="1341" y="21149"/>
                    </a:lnTo>
                    <a:lnTo>
                      <a:pt x="1341" y="20753"/>
                    </a:lnTo>
                    <a:lnTo>
                      <a:pt x="1515" y="20650"/>
                    </a:lnTo>
                    <a:lnTo>
                      <a:pt x="1502" y="17003"/>
                    </a:lnTo>
                    <a:lnTo>
                      <a:pt x="1329" y="17106"/>
                    </a:lnTo>
                    <a:lnTo>
                      <a:pt x="1329" y="16710"/>
                    </a:lnTo>
                    <a:lnTo>
                      <a:pt x="1502" y="16607"/>
                    </a:lnTo>
                    <a:lnTo>
                      <a:pt x="1494" y="12960"/>
                    </a:lnTo>
                    <a:lnTo>
                      <a:pt x="1317" y="13063"/>
                    </a:lnTo>
                    <a:lnTo>
                      <a:pt x="1317" y="12667"/>
                    </a:lnTo>
                    <a:lnTo>
                      <a:pt x="1494" y="12564"/>
                    </a:lnTo>
                    <a:lnTo>
                      <a:pt x="1482" y="8917"/>
                    </a:lnTo>
                    <a:lnTo>
                      <a:pt x="1308" y="9020"/>
                    </a:lnTo>
                    <a:lnTo>
                      <a:pt x="1308" y="8624"/>
                    </a:lnTo>
                    <a:lnTo>
                      <a:pt x="1482" y="8521"/>
                    </a:lnTo>
                    <a:lnTo>
                      <a:pt x="1473" y="4878"/>
                    </a:lnTo>
                    <a:lnTo>
                      <a:pt x="1296" y="4981"/>
                    </a:lnTo>
                    <a:lnTo>
                      <a:pt x="1296" y="4581"/>
                    </a:lnTo>
                    <a:lnTo>
                      <a:pt x="1473" y="4478"/>
                    </a:lnTo>
                    <a:lnTo>
                      <a:pt x="1461" y="777"/>
                    </a:lnTo>
                    <a:lnTo>
                      <a:pt x="1461" y="752"/>
                    </a:lnTo>
                    <a:cubicBezTo>
                      <a:pt x="1445" y="228"/>
                      <a:pt x="1057" y="9"/>
                      <a:pt x="665" y="1"/>
                    </a:cubicBezTo>
                    <a:cubicBezTo>
                      <a:pt x="658" y="1"/>
                      <a:pt x="652" y="1"/>
                      <a:pt x="6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78"/>
              <p:cNvSpPr/>
              <p:nvPr/>
            </p:nvSpPr>
            <p:spPr>
              <a:xfrm>
                <a:off x="4767211" y="2448917"/>
                <a:ext cx="42703" cy="688409"/>
              </a:xfrm>
              <a:custGeom>
                <a:rect b="b" l="l" r="r" t="t"/>
                <a:pathLst>
                  <a:path extrusionOk="0" h="24619" w="1527">
                    <a:moveTo>
                      <a:pt x="646" y="1"/>
                    </a:moveTo>
                    <a:cubicBezTo>
                      <a:pt x="327" y="1"/>
                      <a:pt x="29" y="204"/>
                      <a:pt x="0" y="673"/>
                    </a:cubicBezTo>
                    <a:lnTo>
                      <a:pt x="368" y="694"/>
                    </a:lnTo>
                    <a:cubicBezTo>
                      <a:pt x="380" y="479"/>
                      <a:pt x="479" y="372"/>
                      <a:pt x="652" y="372"/>
                    </a:cubicBezTo>
                    <a:cubicBezTo>
                      <a:pt x="986" y="372"/>
                      <a:pt x="1118" y="603"/>
                      <a:pt x="1118" y="954"/>
                    </a:cubicBezTo>
                    <a:lnTo>
                      <a:pt x="1127" y="4650"/>
                    </a:lnTo>
                    <a:lnTo>
                      <a:pt x="1304" y="4547"/>
                    </a:lnTo>
                    <a:lnTo>
                      <a:pt x="1304" y="4948"/>
                    </a:lnTo>
                    <a:lnTo>
                      <a:pt x="1127" y="5051"/>
                    </a:lnTo>
                    <a:lnTo>
                      <a:pt x="1139" y="8694"/>
                    </a:lnTo>
                    <a:lnTo>
                      <a:pt x="1312" y="8591"/>
                    </a:lnTo>
                    <a:lnTo>
                      <a:pt x="1312" y="8991"/>
                    </a:lnTo>
                    <a:lnTo>
                      <a:pt x="1139" y="9094"/>
                    </a:lnTo>
                    <a:lnTo>
                      <a:pt x="1147" y="12737"/>
                    </a:lnTo>
                    <a:lnTo>
                      <a:pt x="1325" y="12634"/>
                    </a:lnTo>
                    <a:lnTo>
                      <a:pt x="1325" y="13034"/>
                    </a:lnTo>
                    <a:lnTo>
                      <a:pt x="1147" y="13137"/>
                    </a:lnTo>
                    <a:lnTo>
                      <a:pt x="1160" y="16780"/>
                    </a:lnTo>
                    <a:lnTo>
                      <a:pt x="1333" y="16677"/>
                    </a:lnTo>
                    <a:lnTo>
                      <a:pt x="1333" y="17077"/>
                    </a:lnTo>
                    <a:lnTo>
                      <a:pt x="1160" y="17180"/>
                    </a:lnTo>
                    <a:lnTo>
                      <a:pt x="1168" y="20823"/>
                    </a:lnTo>
                    <a:lnTo>
                      <a:pt x="1345" y="20720"/>
                    </a:lnTo>
                    <a:lnTo>
                      <a:pt x="1345" y="21120"/>
                    </a:lnTo>
                    <a:lnTo>
                      <a:pt x="1168" y="21223"/>
                    </a:lnTo>
                    <a:lnTo>
                      <a:pt x="1180" y="24619"/>
                    </a:lnTo>
                    <a:lnTo>
                      <a:pt x="1527" y="24417"/>
                    </a:lnTo>
                    <a:lnTo>
                      <a:pt x="1461" y="719"/>
                    </a:lnTo>
                    <a:lnTo>
                      <a:pt x="1457" y="723"/>
                    </a:lnTo>
                    <a:cubicBezTo>
                      <a:pt x="1432" y="220"/>
                      <a:pt x="1048" y="9"/>
                      <a:pt x="665" y="1"/>
                    </a:cubicBezTo>
                    <a:cubicBezTo>
                      <a:pt x="658" y="1"/>
                      <a:pt x="652" y="1"/>
                      <a:pt x="6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1" name="Google Shape;2171;p78"/>
            <p:cNvGrpSpPr/>
            <p:nvPr/>
          </p:nvGrpSpPr>
          <p:grpSpPr>
            <a:xfrm>
              <a:off x="3889082" y="3208882"/>
              <a:ext cx="956040" cy="989341"/>
              <a:chOff x="3889082" y="3208882"/>
              <a:chExt cx="956040" cy="989341"/>
            </a:xfrm>
          </p:grpSpPr>
          <p:sp>
            <p:nvSpPr>
              <p:cNvPr id="2172" name="Google Shape;2172;p78"/>
              <p:cNvSpPr/>
              <p:nvPr/>
            </p:nvSpPr>
            <p:spPr>
              <a:xfrm>
                <a:off x="3889082" y="4046918"/>
                <a:ext cx="117956" cy="151305"/>
              </a:xfrm>
              <a:custGeom>
                <a:rect b="b" l="l" r="r" t="t"/>
                <a:pathLst>
                  <a:path extrusionOk="0" h="5411" w="4218">
                    <a:moveTo>
                      <a:pt x="1170" y="1"/>
                    </a:moveTo>
                    <a:cubicBezTo>
                      <a:pt x="481" y="1"/>
                      <a:pt x="8" y="546"/>
                      <a:pt x="5" y="1491"/>
                    </a:cubicBezTo>
                    <a:cubicBezTo>
                      <a:pt x="1" y="2824"/>
                      <a:pt x="937" y="4453"/>
                      <a:pt x="2101" y="5122"/>
                    </a:cubicBezTo>
                    <a:cubicBezTo>
                      <a:pt x="2440" y="5318"/>
                      <a:pt x="2761" y="5411"/>
                      <a:pt x="3045" y="5411"/>
                    </a:cubicBezTo>
                    <a:cubicBezTo>
                      <a:pt x="3735" y="5411"/>
                      <a:pt x="4210" y="4864"/>
                      <a:pt x="4213" y="3917"/>
                    </a:cubicBezTo>
                    <a:cubicBezTo>
                      <a:pt x="4217" y="2580"/>
                      <a:pt x="3277" y="959"/>
                      <a:pt x="2117" y="291"/>
                    </a:cubicBezTo>
                    <a:cubicBezTo>
                      <a:pt x="1777" y="94"/>
                      <a:pt x="1455" y="1"/>
                      <a:pt x="1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78"/>
              <p:cNvSpPr/>
              <p:nvPr/>
            </p:nvSpPr>
            <p:spPr>
              <a:xfrm>
                <a:off x="3905134" y="4030756"/>
                <a:ext cx="117928" cy="151333"/>
              </a:xfrm>
              <a:custGeom>
                <a:rect b="b" l="l" r="r" t="t"/>
                <a:pathLst>
                  <a:path extrusionOk="0" h="5412" w="4217">
                    <a:moveTo>
                      <a:pt x="1174" y="1"/>
                    </a:moveTo>
                    <a:cubicBezTo>
                      <a:pt x="485" y="1"/>
                      <a:pt x="10" y="546"/>
                      <a:pt x="4" y="1492"/>
                    </a:cubicBezTo>
                    <a:cubicBezTo>
                      <a:pt x="0" y="2824"/>
                      <a:pt x="941" y="4454"/>
                      <a:pt x="2104" y="5122"/>
                    </a:cubicBezTo>
                    <a:cubicBezTo>
                      <a:pt x="2444" y="5318"/>
                      <a:pt x="2764" y="5411"/>
                      <a:pt x="3048" y="5411"/>
                    </a:cubicBezTo>
                    <a:cubicBezTo>
                      <a:pt x="3737" y="5411"/>
                      <a:pt x="4210" y="4864"/>
                      <a:pt x="4213" y="3917"/>
                    </a:cubicBezTo>
                    <a:cubicBezTo>
                      <a:pt x="4217" y="2581"/>
                      <a:pt x="3280" y="959"/>
                      <a:pt x="2121" y="291"/>
                    </a:cubicBezTo>
                    <a:cubicBezTo>
                      <a:pt x="1780" y="94"/>
                      <a:pt x="1459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78"/>
              <p:cNvSpPr/>
              <p:nvPr/>
            </p:nvSpPr>
            <p:spPr>
              <a:xfrm>
                <a:off x="3903512" y="3208882"/>
                <a:ext cx="941610" cy="973990"/>
              </a:xfrm>
              <a:custGeom>
                <a:rect b="b" l="l" r="r" t="t"/>
                <a:pathLst>
                  <a:path extrusionOk="0" h="34832" w="33671">
                    <a:moveTo>
                      <a:pt x="30628" y="0"/>
                    </a:moveTo>
                    <a:cubicBezTo>
                      <a:pt x="30253" y="0"/>
                      <a:pt x="29941" y="162"/>
                      <a:pt x="29734" y="461"/>
                    </a:cubicBezTo>
                    <a:lnTo>
                      <a:pt x="29730" y="453"/>
                    </a:lnTo>
                    <a:lnTo>
                      <a:pt x="0" y="30182"/>
                    </a:lnTo>
                    <a:cubicBezTo>
                      <a:pt x="183" y="30044"/>
                      <a:pt x="406" y="29971"/>
                      <a:pt x="658" y="29971"/>
                    </a:cubicBezTo>
                    <a:cubicBezTo>
                      <a:pt x="942" y="29971"/>
                      <a:pt x="1263" y="30064"/>
                      <a:pt x="1601" y="30261"/>
                    </a:cubicBezTo>
                    <a:cubicBezTo>
                      <a:pt x="2761" y="30929"/>
                      <a:pt x="3701" y="32554"/>
                      <a:pt x="3697" y="33887"/>
                    </a:cubicBezTo>
                    <a:cubicBezTo>
                      <a:pt x="3693" y="34275"/>
                      <a:pt x="3615" y="34588"/>
                      <a:pt x="3474" y="34832"/>
                    </a:cubicBezTo>
                    <a:lnTo>
                      <a:pt x="33018" y="5288"/>
                    </a:lnTo>
                    <a:cubicBezTo>
                      <a:pt x="33414" y="5077"/>
                      <a:pt x="33666" y="4603"/>
                      <a:pt x="33666" y="3922"/>
                    </a:cubicBezTo>
                    <a:cubicBezTo>
                      <a:pt x="33670" y="2590"/>
                      <a:pt x="32730" y="960"/>
                      <a:pt x="31570" y="287"/>
                    </a:cubicBezTo>
                    <a:cubicBezTo>
                      <a:pt x="31231" y="92"/>
                      <a:pt x="30912" y="0"/>
                      <a:pt x="30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78"/>
              <p:cNvSpPr/>
              <p:nvPr/>
            </p:nvSpPr>
            <p:spPr>
              <a:xfrm>
                <a:off x="4029942" y="3908112"/>
                <a:ext cx="115775" cy="152703"/>
              </a:xfrm>
              <a:custGeom>
                <a:rect b="b" l="l" r="r" t="t"/>
                <a:pathLst>
                  <a:path extrusionOk="0" h="5461" w="4140">
                    <a:moveTo>
                      <a:pt x="911" y="1"/>
                    </a:moveTo>
                    <a:cubicBezTo>
                      <a:pt x="630" y="1"/>
                      <a:pt x="373" y="81"/>
                      <a:pt x="158" y="242"/>
                    </a:cubicBezTo>
                    <a:cubicBezTo>
                      <a:pt x="1" y="359"/>
                      <a:pt x="112" y="574"/>
                      <a:pt x="265" y="574"/>
                    </a:cubicBezTo>
                    <a:cubicBezTo>
                      <a:pt x="301" y="574"/>
                      <a:pt x="339" y="562"/>
                      <a:pt x="377" y="535"/>
                    </a:cubicBezTo>
                    <a:cubicBezTo>
                      <a:pt x="528" y="422"/>
                      <a:pt x="711" y="366"/>
                      <a:pt x="915" y="366"/>
                    </a:cubicBezTo>
                    <a:cubicBezTo>
                      <a:pt x="1172" y="366"/>
                      <a:pt x="1463" y="455"/>
                      <a:pt x="1767" y="630"/>
                    </a:cubicBezTo>
                    <a:cubicBezTo>
                      <a:pt x="2877" y="1269"/>
                      <a:pt x="3776" y="2829"/>
                      <a:pt x="3772" y="4099"/>
                    </a:cubicBezTo>
                    <a:cubicBezTo>
                      <a:pt x="3772" y="4557"/>
                      <a:pt x="3652" y="4920"/>
                      <a:pt x="3434" y="5151"/>
                    </a:cubicBezTo>
                    <a:cubicBezTo>
                      <a:pt x="3322" y="5267"/>
                      <a:pt x="3405" y="5461"/>
                      <a:pt x="3566" y="5461"/>
                    </a:cubicBezTo>
                    <a:lnTo>
                      <a:pt x="3566" y="5457"/>
                    </a:lnTo>
                    <a:cubicBezTo>
                      <a:pt x="3615" y="5457"/>
                      <a:pt x="3665" y="5436"/>
                      <a:pt x="3698" y="5403"/>
                    </a:cubicBezTo>
                    <a:cubicBezTo>
                      <a:pt x="3982" y="5102"/>
                      <a:pt x="4135" y="4656"/>
                      <a:pt x="4139" y="4103"/>
                    </a:cubicBezTo>
                    <a:cubicBezTo>
                      <a:pt x="4139" y="2713"/>
                      <a:pt x="3161" y="1013"/>
                      <a:pt x="1953" y="316"/>
                    </a:cubicBezTo>
                    <a:cubicBezTo>
                      <a:pt x="1591" y="106"/>
                      <a:pt x="1235" y="1"/>
                      <a:pt x="9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78"/>
              <p:cNvSpPr/>
              <p:nvPr/>
            </p:nvSpPr>
            <p:spPr>
              <a:xfrm>
                <a:off x="4198655" y="3738995"/>
                <a:ext cx="116306" cy="152591"/>
              </a:xfrm>
              <a:custGeom>
                <a:rect b="b" l="l" r="r" t="t"/>
                <a:pathLst>
                  <a:path extrusionOk="0" h="5457" w="4159">
                    <a:moveTo>
                      <a:pt x="929" y="0"/>
                    </a:moveTo>
                    <a:cubicBezTo>
                      <a:pt x="646" y="0"/>
                      <a:pt x="389" y="80"/>
                      <a:pt x="173" y="242"/>
                    </a:cubicBezTo>
                    <a:cubicBezTo>
                      <a:pt x="1" y="354"/>
                      <a:pt x="119" y="579"/>
                      <a:pt x="275" y="579"/>
                    </a:cubicBezTo>
                    <a:cubicBezTo>
                      <a:pt x="313" y="579"/>
                      <a:pt x="353" y="566"/>
                      <a:pt x="392" y="535"/>
                    </a:cubicBezTo>
                    <a:cubicBezTo>
                      <a:pt x="543" y="421"/>
                      <a:pt x="727" y="366"/>
                      <a:pt x="931" y="366"/>
                    </a:cubicBezTo>
                    <a:cubicBezTo>
                      <a:pt x="1189" y="366"/>
                      <a:pt x="1481" y="455"/>
                      <a:pt x="1782" y="629"/>
                    </a:cubicBezTo>
                    <a:cubicBezTo>
                      <a:pt x="2892" y="1269"/>
                      <a:pt x="3791" y="2828"/>
                      <a:pt x="3787" y="4099"/>
                    </a:cubicBezTo>
                    <a:cubicBezTo>
                      <a:pt x="3787" y="4557"/>
                      <a:pt x="3668" y="4920"/>
                      <a:pt x="3449" y="5147"/>
                    </a:cubicBezTo>
                    <a:cubicBezTo>
                      <a:pt x="3379" y="5221"/>
                      <a:pt x="3383" y="5337"/>
                      <a:pt x="3453" y="5407"/>
                    </a:cubicBezTo>
                    <a:cubicBezTo>
                      <a:pt x="3490" y="5440"/>
                      <a:pt x="3536" y="5456"/>
                      <a:pt x="3581" y="5456"/>
                    </a:cubicBezTo>
                    <a:cubicBezTo>
                      <a:pt x="3631" y="5456"/>
                      <a:pt x="3680" y="5436"/>
                      <a:pt x="3713" y="5403"/>
                    </a:cubicBezTo>
                    <a:cubicBezTo>
                      <a:pt x="4002" y="5102"/>
                      <a:pt x="4155" y="4652"/>
                      <a:pt x="4155" y="4103"/>
                    </a:cubicBezTo>
                    <a:cubicBezTo>
                      <a:pt x="4159" y="2709"/>
                      <a:pt x="3177" y="1013"/>
                      <a:pt x="1968" y="312"/>
                    </a:cubicBezTo>
                    <a:cubicBezTo>
                      <a:pt x="1607" y="105"/>
                      <a:pt x="1252" y="0"/>
                      <a:pt x="9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78"/>
              <p:cNvSpPr/>
              <p:nvPr/>
            </p:nvSpPr>
            <p:spPr>
              <a:xfrm>
                <a:off x="4367983" y="3569794"/>
                <a:ext cx="116111" cy="152675"/>
              </a:xfrm>
              <a:custGeom>
                <a:rect b="b" l="l" r="r" t="t"/>
                <a:pathLst>
                  <a:path extrusionOk="0" h="5460" w="4152">
                    <a:moveTo>
                      <a:pt x="923" y="1"/>
                    </a:moveTo>
                    <a:cubicBezTo>
                      <a:pt x="642" y="1"/>
                      <a:pt x="384" y="81"/>
                      <a:pt x="166" y="240"/>
                    </a:cubicBezTo>
                    <a:cubicBezTo>
                      <a:pt x="1" y="356"/>
                      <a:pt x="115" y="577"/>
                      <a:pt x="269" y="577"/>
                    </a:cubicBezTo>
                    <a:cubicBezTo>
                      <a:pt x="307" y="577"/>
                      <a:pt x="346" y="564"/>
                      <a:pt x="385" y="533"/>
                    </a:cubicBezTo>
                    <a:cubicBezTo>
                      <a:pt x="537" y="422"/>
                      <a:pt x="720" y="366"/>
                      <a:pt x="925" y="366"/>
                    </a:cubicBezTo>
                    <a:cubicBezTo>
                      <a:pt x="1183" y="366"/>
                      <a:pt x="1476" y="455"/>
                      <a:pt x="1780" y="632"/>
                    </a:cubicBezTo>
                    <a:cubicBezTo>
                      <a:pt x="2885" y="1272"/>
                      <a:pt x="3785" y="2827"/>
                      <a:pt x="3781" y="4102"/>
                    </a:cubicBezTo>
                    <a:cubicBezTo>
                      <a:pt x="3781" y="4560"/>
                      <a:pt x="3665" y="4919"/>
                      <a:pt x="3442" y="5150"/>
                    </a:cubicBezTo>
                    <a:cubicBezTo>
                      <a:pt x="3372" y="5224"/>
                      <a:pt x="3376" y="5340"/>
                      <a:pt x="3451" y="5410"/>
                    </a:cubicBezTo>
                    <a:cubicBezTo>
                      <a:pt x="3484" y="5443"/>
                      <a:pt x="3529" y="5459"/>
                      <a:pt x="3574" y="5459"/>
                    </a:cubicBezTo>
                    <a:cubicBezTo>
                      <a:pt x="3624" y="5459"/>
                      <a:pt x="3673" y="5439"/>
                      <a:pt x="3706" y="5401"/>
                    </a:cubicBezTo>
                    <a:cubicBezTo>
                      <a:pt x="3995" y="5104"/>
                      <a:pt x="4148" y="4655"/>
                      <a:pt x="4148" y="4102"/>
                    </a:cubicBezTo>
                    <a:cubicBezTo>
                      <a:pt x="4152" y="2712"/>
                      <a:pt x="3170" y="1016"/>
                      <a:pt x="1961" y="315"/>
                    </a:cubicBezTo>
                    <a:cubicBezTo>
                      <a:pt x="1600" y="105"/>
                      <a:pt x="1246" y="1"/>
                      <a:pt x="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78"/>
              <p:cNvSpPr/>
              <p:nvPr/>
            </p:nvSpPr>
            <p:spPr>
              <a:xfrm>
                <a:off x="4537367" y="3400677"/>
                <a:ext cx="115887" cy="152647"/>
              </a:xfrm>
              <a:custGeom>
                <a:rect b="b" l="l" r="r" t="t"/>
                <a:pathLst>
                  <a:path extrusionOk="0" h="5459" w="4144">
                    <a:moveTo>
                      <a:pt x="913" y="0"/>
                    </a:moveTo>
                    <a:cubicBezTo>
                      <a:pt x="631" y="0"/>
                      <a:pt x="373" y="80"/>
                      <a:pt x="158" y="240"/>
                    </a:cubicBezTo>
                    <a:cubicBezTo>
                      <a:pt x="1" y="357"/>
                      <a:pt x="115" y="572"/>
                      <a:pt x="267" y="572"/>
                    </a:cubicBezTo>
                    <a:cubicBezTo>
                      <a:pt x="302" y="572"/>
                      <a:pt x="340" y="560"/>
                      <a:pt x="376" y="533"/>
                    </a:cubicBezTo>
                    <a:cubicBezTo>
                      <a:pt x="528" y="422"/>
                      <a:pt x="711" y="366"/>
                      <a:pt x="916" y="366"/>
                    </a:cubicBezTo>
                    <a:cubicBezTo>
                      <a:pt x="1175" y="366"/>
                      <a:pt x="1467" y="455"/>
                      <a:pt x="1771" y="632"/>
                    </a:cubicBezTo>
                    <a:cubicBezTo>
                      <a:pt x="2881" y="1271"/>
                      <a:pt x="3776" y="2827"/>
                      <a:pt x="3776" y="4102"/>
                    </a:cubicBezTo>
                    <a:cubicBezTo>
                      <a:pt x="3776" y="4560"/>
                      <a:pt x="3656" y="4919"/>
                      <a:pt x="3434" y="5150"/>
                    </a:cubicBezTo>
                    <a:cubicBezTo>
                      <a:pt x="3322" y="5265"/>
                      <a:pt x="3405" y="5459"/>
                      <a:pt x="3566" y="5459"/>
                    </a:cubicBezTo>
                    <a:lnTo>
                      <a:pt x="3570" y="5459"/>
                    </a:lnTo>
                    <a:cubicBezTo>
                      <a:pt x="3619" y="5459"/>
                      <a:pt x="3665" y="5438"/>
                      <a:pt x="3698" y="5401"/>
                    </a:cubicBezTo>
                    <a:cubicBezTo>
                      <a:pt x="3986" y="5104"/>
                      <a:pt x="4139" y="4654"/>
                      <a:pt x="4139" y="4102"/>
                    </a:cubicBezTo>
                    <a:cubicBezTo>
                      <a:pt x="4143" y="2711"/>
                      <a:pt x="3161" y="1011"/>
                      <a:pt x="1952" y="314"/>
                    </a:cubicBezTo>
                    <a:cubicBezTo>
                      <a:pt x="1591" y="105"/>
                      <a:pt x="1236" y="0"/>
                      <a:pt x="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9" name="Google Shape;2179;p78"/>
            <p:cNvGrpSpPr/>
            <p:nvPr/>
          </p:nvGrpSpPr>
          <p:grpSpPr>
            <a:xfrm>
              <a:off x="5254194" y="776256"/>
              <a:ext cx="170447" cy="440493"/>
              <a:chOff x="5254194" y="776256"/>
              <a:chExt cx="170447" cy="440493"/>
            </a:xfrm>
          </p:grpSpPr>
          <p:grpSp>
            <p:nvGrpSpPr>
              <p:cNvPr id="2180" name="Google Shape;2180;p78"/>
              <p:cNvGrpSpPr/>
              <p:nvPr/>
            </p:nvGrpSpPr>
            <p:grpSpPr>
              <a:xfrm>
                <a:off x="5254194" y="776256"/>
                <a:ext cx="170447" cy="440493"/>
                <a:chOff x="5254194" y="776256"/>
                <a:chExt cx="170447" cy="440493"/>
              </a:xfrm>
            </p:grpSpPr>
            <p:sp>
              <p:nvSpPr>
                <p:cNvPr id="2181" name="Google Shape;2181;p78"/>
                <p:cNvSpPr/>
                <p:nvPr/>
              </p:nvSpPr>
              <p:spPr>
                <a:xfrm>
                  <a:off x="5254194" y="799437"/>
                  <a:ext cx="130652" cy="417312"/>
                </a:xfrm>
                <a:custGeom>
                  <a:rect b="b" l="l" r="r" t="t"/>
                  <a:pathLst>
                    <a:path extrusionOk="0" h="14924" w="4672">
                      <a:moveTo>
                        <a:pt x="9" y="1"/>
                      </a:moveTo>
                      <a:lnTo>
                        <a:pt x="1" y="2497"/>
                      </a:lnTo>
                      <a:lnTo>
                        <a:pt x="1961" y="3627"/>
                      </a:lnTo>
                      <a:lnTo>
                        <a:pt x="1932" y="13364"/>
                      </a:lnTo>
                      <a:lnTo>
                        <a:pt x="4638" y="14923"/>
                      </a:lnTo>
                      <a:lnTo>
                        <a:pt x="4671" y="269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2" name="Google Shape;2182;p78"/>
                <p:cNvSpPr/>
                <p:nvPr/>
              </p:nvSpPr>
              <p:spPr>
                <a:xfrm>
                  <a:off x="5383896" y="851587"/>
                  <a:ext cx="40745" cy="365162"/>
                </a:xfrm>
                <a:custGeom>
                  <a:rect b="b" l="l" r="r" t="t"/>
                  <a:pathLst>
                    <a:path extrusionOk="0" h="13059" w="1457">
                      <a:moveTo>
                        <a:pt x="1457" y="1"/>
                      </a:moveTo>
                      <a:lnTo>
                        <a:pt x="33" y="826"/>
                      </a:lnTo>
                      <a:lnTo>
                        <a:pt x="0" y="13058"/>
                      </a:lnTo>
                      <a:lnTo>
                        <a:pt x="1424" y="12233"/>
                      </a:lnTo>
                      <a:lnTo>
                        <a:pt x="1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78"/>
                <p:cNvSpPr/>
                <p:nvPr/>
              </p:nvSpPr>
              <p:spPr>
                <a:xfrm>
                  <a:off x="5254446" y="776256"/>
                  <a:ext cx="170195" cy="98428"/>
                </a:xfrm>
                <a:custGeom>
                  <a:rect b="b" l="l" r="r" t="t"/>
                  <a:pathLst>
                    <a:path extrusionOk="0" h="3520" w="6086">
                      <a:moveTo>
                        <a:pt x="1424" y="1"/>
                      </a:moveTo>
                      <a:lnTo>
                        <a:pt x="0" y="830"/>
                      </a:lnTo>
                      <a:lnTo>
                        <a:pt x="4662" y="3520"/>
                      </a:lnTo>
                      <a:lnTo>
                        <a:pt x="6086" y="2695"/>
                      </a:lnTo>
                      <a:lnTo>
                        <a:pt x="1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84" name="Google Shape;2184;p78"/>
              <p:cNvSpPr/>
              <p:nvPr/>
            </p:nvSpPr>
            <p:spPr>
              <a:xfrm>
                <a:off x="5254194" y="799437"/>
                <a:ext cx="130652" cy="417312"/>
              </a:xfrm>
              <a:custGeom>
                <a:rect b="b" l="l" r="r" t="t"/>
                <a:pathLst>
                  <a:path extrusionOk="0" h="14924" w="4672">
                    <a:moveTo>
                      <a:pt x="9" y="1"/>
                    </a:moveTo>
                    <a:lnTo>
                      <a:pt x="1" y="2497"/>
                    </a:lnTo>
                    <a:lnTo>
                      <a:pt x="1961" y="3627"/>
                    </a:lnTo>
                    <a:lnTo>
                      <a:pt x="1932" y="13364"/>
                    </a:lnTo>
                    <a:lnTo>
                      <a:pt x="4638" y="14923"/>
                    </a:lnTo>
                    <a:lnTo>
                      <a:pt x="4671" y="269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FFFFF">
                  <a:alpha val="2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5" name="Google Shape;2185;p78"/>
            <p:cNvGrpSpPr/>
            <p:nvPr/>
          </p:nvGrpSpPr>
          <p:grpSpPr>
            <a:xfrm>
              <a:off x="4524112" y="1353654"/>
              <a:ext cx="760928" cy="917981"/>
              <a:chOff x="4524112" y="1353654"/>
              <a:chExt cx="760928" cy="917981"/>
            </a:xfrm>
          </p:grpSpPr>
          <p:grpSp>
            <p:nvGrpSpPr>
              <p:cNvPr id="2186" name="Google Shape;2186;p78"/>
              <p:cNvGrpSpPr/>
              <p:nvPr/>
            </p:nvGrpSpPr>
            <p:grpSpPr>
              <a:xfrm>
                <a:off x="4524112" y="1353654"/>
                <a:ext cx="760928" cy="917981"/>
                <a:chOff x="4524112" y="1353654"/>
                <a:chExt cx="760928" cy="917981"/>
              </a:xfrm>
            </p:grpSpPr>
            <p:sp>
              <p:nvSpPr>
                <p:cNvPr id="2187" name="Google Shape;2187;p78"/>
                <p:cNvSpPr/>
                <p:nvPr/>
              </p:nvSpPr>
              <p:spPr>
                <a:xfrm>
                  <a:off x="4524112" y="1980545"/>
                  <a:ext cx="485640" cy="281862"/>
                </a:xfrm>
                <a:custGeom>
                  <a:rect b="b" l="l" r="r" t="t"/>
                  <a:pathLst>
                    <a:path extrusionOk="0" h="10080" w="17366">
                      <a:moveTo>
                        <a:pt x="3520" y="1"/>
                      </a:moveTo>
                      <a:lnTo>
                        <a:pt x="1" y="2035"/>
                      </a:lnTo>
                      <a:lnTo>
                        <a:pt x="13842" y="10080"/>
                      </a:lnTo>
                      <a:lnTo>
                        <a:pt x="17366" y="8046"/>
                      </a:lnTo>
                      <a:lnTo>
                        <a:pt x="35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78"/>
                <p:cNvSpPr/>
                <p:nvPr/>
              </p:nvSpPr>
              <p:spPr>
                <a:xfrm>
                  <a:off x="4524112" y="2037421"/>
                  <a:ext cx="387119" cy="234214"/>
                </a:xfrm>
                <a:custGeom>
                  <a:rect b="b" l="l" r="r" t="t"/>
                  <a:pathLst>
                    <a:path extrusionOk="0" h="8376" w="13843">
                      <a:moveTo>
                        <a:pt x="1" y="1"/>
                      </a:moveTo>
                      <a:lnTo>
                        <a:pt x="1" y="331"/>
                      </a:lnTo>
                      <a:lnTo>
                        <a:pt x="13842" y="8376"/>
                      </a:lnTo>
                      <a:lnTo>
                        <a:pt x="13842" y="804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9" name="Google Shape;2189;p78"/>
                <p:cNvSpPr/>
                <p:nvPr/>
              </p:nvSpPr>
              <p:spPr>
                <a:xfrm>
                  <a:off x="4911203" y="2205503"/>
                  <a:ext cx="98549" cy="66131"/>
                </a:xfrm>
                <a:custGeom>
                  <a:rect b="b" l="l" r="r" t="t"/>
                  <a:pathLst>
                    <a:path extrusionOk="0" h="2365" w="3524">
                      <a:moveTo>
                        <a:pt x="3524" y="1"/>
                      </a:moveTo>
                      <a:lnTo>
                        <a:pt x="0" y="2035"/>
                      </a:lnTo>
                      <a:lnTo>
                        <a:pt x="0" y="2365"/>
                      </a:lnTo>
                      <a:lnTo>
                        <a:pt x="3524" y="331"/>
                      </a:lnTo>
                      <a:lnTo>
                        <a:pt x="35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p78"/>
                <p:cNvSpPr/>
                <p:nvPr/>
              </p:nvSpPr>
              <p:spPr>
                <a:xfrm>
                  <a:off x="4613991" y="1872806"/>
                  <a:ext cx="389888" cy="338039"/>
                </a:xfrm>
                <a:custGeom>
                  <a:rect b="b" l="l" r="r" t="t"/>
                  <a:pathLst>
                    <a:path extrusionOk="0" h="12089" w="13942">
                      <a:moveTo>
                        <a:pt x="13" y="0"/>
                      </a:moveTo>
                      <a:lnTo>
                        <a:pt x="0" y="4047"/>
                      </a:lnTo>
                      <a:lnTo>
                        <a:pt x="13933" y="12088"/>
                      </a:lnTo>
                      <a:lnTo>
                        <a:pt x="13941" y="8041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78"/>
                <p:cNvSpPr/>
                <p:nvPr/>
              </p:nvSpPr>
              <p:spPr>
                <a:xfrm>
                  <a:off x="5003600" y="2090829"/>
                  <a:ext cx="10431" cy="127397"/>
                </a:xfrm>
                <a:custGeom>
                  <a:rect b="b" l="l" r="r" t="t"/>
                  <a:pathLst>
                    <a:path extrusionOk="0" h="4556" w="373">
                      <a:moveTo>
                        <a:pt x="372" y="1"/>
                      </a:moveTo>
                      <a:lnTo>
                        <a:pt x="9" y="244"/>
                      </a:lnTo>
                      <a:lnTo>
                        <a:pt x="1" y="4555"/>
                      </a:lnTo>
                      <a:lnTo>
                        <a:pt x="364" y="4312"/>
                      </a:lnTo>
                      <a:lnTo>
                        <a:pt x="3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78"/>
                <p:cNvSpPr/>
                <p:nvPr/>
              </p:nvSpPr>
              <p:spPr>
                <a:xfrm>
                  <a:off x="4616536" y="1865983"/>
                  <a:ext cx="397495" cy="229488"/>
                </a:xfrm>
                <a:custGeom>
                  <a:rect b="b" l="l" r="r" t="t"/>
                  <a:pathLst>
                    <a:path extrusionOk="0" h="8207" w="14214">
                      <a:moveTo>
                        <a:pt x="285" y="1"/>
                      </a:moveTo>
                      <a:lnTo>
                        <a:pt x="0" y="166"/>
                      </a:lnTo>
                      <a:lnTo>
                        <a:pt x="13933" y="8207"/>
                      </a:lnTo>
                      <a:lnTo>
                        <a:pt x="14213" y="8042"/>
                      </a:lnTo>
                      <a:lnTo>
                        <a:pt x="2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p78"/>
                <p:cNvSpPr/>
                <p:nvPr/>
              </p:nvSpPr>
              <p:spPr>
                <a:xfrm>
                  <a:off x="4616648" y="1807373"/>
                  <a:ext cx="485640" cy="281750"/>
                </a:xfrm>
                <a:custGeom>
                  <a:rect b="b" l="l" r="r" t="t"/>
                  <a:pathLst>
                    <a:path extrusionOk="0" h="10076" w="17366">
                      <a:moveTo>
                        <a:pt x="3520" y="1"/>
                      </a:moveTo>
                      <a:lnTo>
                        <a:pt x="0" y="2031"/>
                      </a:lnTo>
                      <a:lnTo>
                        <a:pt x="13846" y="10076"/>
                      </a:lnTo>
                      <a:lnTo>
                        <a:pt x="17365" y="8046"/>
                      </a:lnTo>
                      <a:lnTo>
                        <a:pt x="35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78"/>
                <p:cNvSpPr/>
                <p:nvPr/>
              </p:nvSpPr>
              <p:spPr>
                <a:xfrm>
                  <a:off x="4616648" y="1864137"/>
                  <a:ext cx="387231" cy="234214"/>
                </a:xfrm>
                <a:custGeom>
                  <a:rect b="b" l="l" r="r" t="t"/>
                  <a:pathLst>
                    <a:path extrusionOk="0" h="8376" w="13847">
                      <a:moveTo>
                        <a:pt x="0" y="1"/>
                      </a:moveTo>
                      <a:lnTo>
                        <a:pt x="4" y="331"/>
                      </a:lnTo>
                      <a:lnTo>
                        <a:pt x="13846" y="8376"/>
                      </a:lnTo>
                      <a:lnTo>
                        <a:pt x="13846" y="804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78"/>
                <p:cNvSpPr/>
                <p:nvPr/>
              </p:nvSpPr>
              <p:spPr>
                <a:xfrm>
                  <a:off x="5003851" y="2032360"/>
                  <a:ext cx="98437" cy="65992"/>
                </a:xfrm>
                <a:custGeom>
                  <a:rect b="b" l="l" r="r" t="t"/>
                  <a:pathLst>
                    <a:path extrusionOk="0" h="2360" w="3520">
                      <a:moveTo>
                        <a:pt x="3519" y="0"/>
                      </a:moveTo>
                      <a:lnTo>
                        <a:pt x="0" y="2030"/>
                      </a:lnTo>
                      <a:lnTo>
                        <a:pt x="0" y="2360"/>
                      </a:lnTo>
                      <a:lnTo>
                        <a:pt x="3519" y="326"/>
                      </a:lnTo>
                      <a:lnTo>
                        <a:pt x="35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78"/>
                <p:cNvSpPr/>
                <p:nvPr/>
              </p:nvSpPr>
              <p:spPr>
                <a:xfrm>
                  <a:off x="4706639" y="1699522"/>
                  <a:ext cx="389888" cy="338151"/>
                </a:xfrm>
                <a:custGeom>
                  <a:rect b="b" l="l" r="r" t="t"/>
                  <a:pathLst>
                    <a:path extrusionOk="0" h="12093" w="13942">
                      <a:moveTo>
                        <a:pt x="9" y="0"/>
                      </a:moveTo>
                      <a:lnTo>
                        <a:pt x="0" y="4048"/>
                      </a:lnTo>
                      <a:lnTo>
                        <a:pt x="13929" y="12093"/>
                      </a:lnTo>
                      <a:lnTo>
                        <a:pt x="13941" y="8046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78"/>
                <p:cNvSpPr/>
                <p:nvPr/>
              </p:nvSpPr>
              <p:spPr>
                <a:xfrm>
                  <a:off x="5096136" y="1919867"/>
                  <a:ext cx="8334" cy="125188"/>
                </a:xfrm>
                <a:custGeom>
                  <a:rect b="b" l="l" r="r" t="t"/>
                  <a:pathLst>
                    <a:path extrusionOk="0" h="4477" w="298">
                      <a:moveTo>
                        <a:pt x="298" y="0"/>
                      </a:moveTo>
                      <a:lnTo>
                        <a:pt x="13" y="166"/>
                      </a:lnTo>
                      <a:lnTo>
                        <a:pt x="1" y="4477"/>
                      </a:lnTo>
                      <a:lnTo>
                        <a:pt x="285" y="4312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78"/>
                <p:cNvSpPr/>
                <p:nvPr/>
              </p:nvSpPr>
              <p:spPr>
                <a:xfrm>
                  <a:off x="4706863" y="1694908"/>
                  <a:ext cx="397606" cy="229600"/>
                </a:xfrm>
                <a:custGeom>
                  <a:rect b="b" l="l" r="r" t="t"/>
                  <a:pathLst>
                    <a:path extrusionOk="0" h="8211" w="14218">
                      <a:moveTo>
                        <a:pt x="285" y="0"/>
                      </a:moveTo>
                      <a:lnTo>
                        <a:pt x="1" y="165"/>
                      </a:lnTo>
                      <a:lnTo>
                        <a:pt x="13933" y="8211"/>
                      </a:lnTo>
                      <a:lnTo>
                        <a:pt x="14218" y="8045"/>
                      </a:ln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78"/>
                <p:cNvSpPr/>
                <p:nvPr/>
              </p:nvSpPr>
              <p:spPr>
                <a:xfrm>
                  <a:off x="4706863" y="1637110"/>
                  <a:ext cx="485640" cy="281862"/>
                </a:xfrm>
                <a:custGeom>
                  <a:rect b="b" l="l" r="r" t="t"/>
                  <a:pathLst>
                    <a:path extrusionOk="0" h="10080" w="17366">
                      <a:moveTo>
                        <a:pt x="3524" y="0"/>
                      </a:moveTo>
                      <a:lnTo>
                        <a:pt x="1" y="2034"/>
                      </a:lnTo>
                      <a:lnTo>
                        <a:pt x="13842" y="10079"/>
                      </a:lnTo>
                      <a:lnTo>
                        <a:pt x="17366" y="8046"/>
                      </a:lnTo>
                      <a:lnTo>
                        <a:pt x="35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78"/>
                <p:cNvSpPr/>
                <p:nvPr/>
              </p:nvSpPr>
              <p:spPr>
                <a:xfrm>
                  <a:off x="4706863" y="1693985"/>
                  <a:ext cx="387231" cy="234102"/>
                </a:xfrm>
                <a:custGeom>
                  <a:rect b="b" l="l" r="r" t="t"/>
                  <a:pathLst>
                    <a:path extrusionOk="0" h="8372" w="13847">
                      <a:moveTo>
                        <a:pt x="1" y="0"/>
                      </a:moveTo>
                      <a:lnTo>
                        <a:pt x="1" y="326"/>
                      </a:lnTo>
                      <a:lnTo>
                        <a:pt x="13846" y="8371"/>
                      </a:lnTo>
                      <a:lnTo>
                        <a:pt x="13846" y="8371"/>
                      </a:lnTo>
                      <a:lnTo>
                        <a:pt x="13842" y="804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78"/>
                <p:cNvSpPr/>
                <p:nvPr/>
              </p:nvSpPr>
              <p:spPr>
                <a:xfrm>
                  <a:off x="5093954" y="1862068"/>
                  <a:ext cx="98549" cy="66019"/>
                </a:xfrm>
                <a:custGeom>
                  <a:rect b="b" l="l" r="r" t="t"/>
                  <a:pathLst>
                    <a:path extrusionOk="0" h="2361" w="3524">
                      <a:moveTo>
                        <a:pt x="3524" y="1"/>
                      </a:moveTo>
                      <a:lnTo>
                        <a:pt x="0" y="2034"/>
                      </a:lnTo>
                      <a:lnTo>
                        <a:pt x="4" y="2360"/>
                      </a:lnTo>
                      <a:lnTo>
                        <a:pt x="3524" y="326"/>
                      </a:lnTo>
                      <a:lnTo>
                        <a:pt x="35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78"/>
                <p:cNvSpPr/>
                <p:nvPr/>
              </p:nvSpPr>
              <p:spPr>
                <a:xfrm>
                  <a:off x="4796854" y="1529230"/>
                  <a:ext cx="389888" cy="338178"/>
                </a:xfrm>
                <a:custGeom>
                  <a:rect b="b" l="l" r="r" t="t"/>
                  <a:pathLst>
                    <a:path extrusionOk="0" h="12094" w="13942">
                      <a:moveTo>
                        <a:pt x="9" y="1"/>
                      </a:moveTo>
                      <a:lnTo>
                        <a:pt x="1" y="4048"/>
                      </a:lnTo>
                      <a:lnTo>
                        <a:pt x="13929" y="12093"/>
                      </a:lnTo>
                      <a:lnTo>
                        <a:pt x="13941" y="8046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78"/>
                <p:cNvSpPr/>
                <p:nvPr/>
              </p:nvSpPr>
              <p:spPr>
                <a:xfrm>
                  <a:off x="5186379" y="1749575"/>
                  <a:ext cx="8334" cy="125104"/>
                </a:xfrm>
                <a:custGeom>
                  <a:rect b="b" l="l" r="r" t="t"/>
                  <a:pathLst>
                    <a:path extrusionOk="0" h="4474" w="298">
                      <a:moveTo>
                        <a:pt x="297" y="1"/>
                      </a:moveTo>
                      <a:lnTo>
                        <a:pt x="12" y="166"/>
                      </a:lnTo>
                      <a:lnTo>
                        <a:pt x="0" y="4473"/>
                      </a:lnTo>
                      <a:lnTo>
                        <a:pt x="285" y="4308"/>
                      </a:lnTo>
                      <a:lnTo>
                        <a:pt x="2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78"/>
                <p:cNvSpPr/>
                <p:nvPr/>
              </p:nvSpPr>
              <p:spPr>
                <a:xfrm>
                  <a:off x="4797078" y="1524617"/>
                  <a:ext cx="397634" cy="229600"/>
                </a:xfrm>
                <a:custGeom>
                  <a:rect b="b" l="l" r="r" t="t"/>
                  <a:pathLst>
                    <a:path extrusionOk="0" h="8211" w="14219">
                      <a:moveTo>
                        <a:pt x="286" y="1"/>
                      </a:moveTo>
                      <a:lnTo>
                        <a:pt x="1" y="166"/>
                      </a:lnTo>
                      <a:lnTo>
                        <a:pt x="13933" y="8211"/>
                      </a:lnTo>
                      <a:lnTo>
                        <a:pt x="14218" y="8046"/>
                      </a:ln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78"/>
                <p:cNvSpPr/>
                <p:nvPr/>
              </p:nvSpPr>
              <p:spPr>
                <a:xfrm>
                  <a:off x="4797330" y="1466035"/>
                  <a:ext cx="485528" cy="281862"/>
                </a:xfrm>
                <a:custGeom>
                  <a:rect b="b" l="l" r="r" t="t"/>
                  <a:pathLst>
                    <a:path extrusionOk="0" h="10080" w="17362">
                      <a:moveTo>
                        <a:pt x="3519" y="0"/>
                      </a:moveTo>
                      <a:lnTo>
                        <a:pt x="0" y="2034"/>
                      </a:lnTo>
                      <a:lnTo>
                        <a:pt x="13842" y="10079"/>
                      </a:lnTo>
                      <a:lnTo>
                        <a:pt x="17361" y="8045"/>
                      </a:lnTo>
                      <a:lnTo>
                        <a:pt x="35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78"/>
                <p:cNvSpPr/>
                <p:nvPr/>
              </p:nvSpPr>
              <p:spPr>
                <a:xfrm>
                  <a:off x="4797330" y="1522911"/>
                  <a:ext cx="389413" cy="234214"/>
                </a:xfrm>
                <a:custGeom>
                  <a:rect b="b" l="l" r="r" t="t"/>
                  <a:pathLst>
                    <a:path extrusionOk="0" h="8376" w="13925">
                      <a:moveTo>
                        <a:pt x="0" y="0"/>
                      </a:moveTo>
                      <a:lnTo>
                        <a:pt x="0" y="330"/>
                      </a:lnTo>
                      <a:lnTo>
                        <a:pt x="13924" y="8375"/>
                      </a:lnTo>
                      <a:lnTo>
                        <a:pt x="13924" y="80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78"/>
                <p:cNvSpPr/>
                <p:nvPr/>
              </p:nvSpPr>
              <p:spPr>
                <a:xfrm>
                  <a:off x="5186379" y="1690993"/>
                  <a:ext cx="96479" cy="64845"/>
                </a:xfrm>
                <a:custGeom>
                  <a:rect b="b" l="l" r="r" t="t"/>
                  <a:pathLst>
                    <a:path extrusionOk="0" h="2319" w="3450">
                      <a:moveTo>
                        <a:pt x="3449" y="0"/>
                      </a:moveTo>
                      <a:lnTo>
                        <a:pt x="0" y="1993"/>
                      </a:lnTo>
                      <a:lnTo>
                        <a:pt x="0" y="2319"/>
                      </a:lnTo>
                      <a:lnTo>
                        <a:pt x="3449" y="330"/>
                      </a:lnTo>
                      <a:lnTo>
                        <a:pt x="34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78"/>
                <p:cNvSpPr/>
                <p:nvPr/>
              </p:nvSpPr>
              <p:spPr>
                <a:xfrm>
                  <a:off x="4887209" y="1358268"/>
                  <a:ext cx="389972" cy="338039"/>
                </a:xfrm>
                <a:custGeom>
                  <a:rect b="b" l="l" r="r" t="t"/>
                  <a:pathLst>
                    <a:path extrusionOk="0" h="12089" w="13945">
                      <a:moveTo>
                        <a:pt x="12" y="1"/>
                      </a:moveTo>
                      <a:lnTo>
                        <a:pt x="0" y="4048"/>
                      </a:lnTo>
                      <a:lnTo>
                        <a:pt x="13933" y="12089"/>
                      </a:lnTo>
                      <a:lnTo>
                        <a:pt x="13945" y="8042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78"/>
                <p:cNvSpPr/>
                <p:nvPr/>
              </p:nvSpPr>
              <p:spPr>
                <a:xfrm>
                  <a:off x="4887545" y="1353654"/>
                  <a:ext cx="397495" cy="229488"/>
                </a:xfrm>
                <a:custGeom>
                  <a:rect b="b" l="l" r="r" t="t"/>
                  <a:pathLst>
                    <a:path extrusionOk="0" h="8207" w="14214">
                      <a:moveTo>
                        <a:pt x="285" y="1"/>
                      </a:moveTo>
                      <a:lnTo>
                        <a:pt x="0" y="166"/>
                      </a:lnTo>
                      <a:lnTo>
                        <a:pt x="13933" y="8207"/>
                      </a:lnTo>
                      <a:lnTo>
                        <a:pt x="14214" y="8042"/>
                      </a:lnTo>
                      <a:lnTo>
                        <a:pt x="2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0" name="Google Shape;2210;p78"/>
              <p:cNvGrpSpPr/>
              <p:nvPr/>
            </p:nvGrpSpPr>
            <p:grpSpPr>
              <a:xfrm>
                <a:off x="4524112" y="1466035"/>
                <a:ext cx="758746" cy="796372"/>
                <a:chOff x="4524112" y="1466035"/>
                <a:chExt cx="758746" cy="796372"/>
              </a:xfrm>
            </p:grpSpPr>
            <p:sp>
              <p:nvSpPr>
                <p:cNvPr id="2211" name="Google Shape;2211;p78"/>
                <p:cNvSpPr/>
                <p:nvPr/>
              </p:nvSpPr>
              <p:spPr>
                <a:xfrm>
                  <a:off x="4524112" y="1980545"/>
                  <a:ext cx="485640" cy="281862"/>
                </a:xfrm>
                <a:custGeom>
                  <a:rect b="b" l="l" r="r" t="t"/>
                  <a:pathLst>
                    <a:path extrusionOk="0" h="10080" w="17366">
                      <a:moveTo>
                        <a:pt x="3520" y="1"/>
                      </a:moveTo>
                      <a:lnTo>
                        <a:pt x="1" y="2035"/>
                      </a:lnTo>
                      <a:lnTo>
                        <a:pt x="13842" y="10080"/>
                      </a:lnTo>
                      <a:lnTo>
                        <a:pt x="17366" y="8046"/>
                      </a:lnTo>
                      <a:lnTo>
                        <a:pt x="3520" y="1"/>
                      </a:lnTo>
                      <a:close/>
                    </a:path>
                  </a:pathLst>
                </a:custGeom>
                <a:solidFill>
                  <a:srgbClr val="FFFFFF">
                    <a:alpha val="22352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78"/>
                <p:cNvSpPr/>
                <p:nvPr/>
              </p:nvSpPr>
              <p:spPr>
                <a:xfrm>
                  <a:off x="4616648" y="1807373"/>
                  <a:ext cx="485640" cy="281750"/>
                </a:xfrm>
                <a:custGeom>
                  <a:rect b="b" l="l" r="r" t="t"/>
                  <a:pathLst>
                    <a:path extrusionOk="0" h="10076" w="17366">
                      <a:moveTo>
                        <a:pt x="3520" y="1"/>
                      </a:moveTo>
                      <a:lnTo>
                        <a:pt x="0" y="2031"/>
                      </a:lnTo>
                      <a:lnTo>
                        <a:pt x="13846" y="10076"/>
                      </a:lnTo>
                      <a:lnTo>
                        <a:pt x="17365" y="8046"/>
                      </a:lnTo>
                      <a:lnTo>
                        <a:pt x="3520" y="1"/>
                      </a:lnTo>
                      <a:close/>
                    </a:path>
                  </a:pathLst>
                </a:custGeom>
                <a:solidFill>
                  <a:srgbClr val="FFFFFF">
                    <a:alpha val="22352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3" name="Google Shape;2213;p78"/>
                <p:cNvSpPr/>
                <p:nvPr/>
              </p:nvSpPr>
              <p:spPr>
                <a:xfrm>
                  <a:off x="4706863" y="1637110"/>
                  <a:ext cx="485640" cy="281862"/>
                </a:xfrm>
                <a:custGeom>
                  <a:rect b="b" l="l" r="r" t="t"/>
                  <a:pathLst>
                    <a:path extrusionOk="0" h="10080" w="17366">
                      <a:moveTo>
                        <a:pt x="3524" y="0"/>
                      </a:moveTo>
                      <a:lnTo>
                        <a:pt x="1" y="2034"/>
                      </a:lnTo>
                      <a:lnTo>
                        <a:pt x="13842" y="10079"/>
                      </a:lnTo>
                      <a:lnTo>
                        <a:pt x="17366" y="8046"/>
                      </a:lnTo>
                      <a:lnTo>
                        <a:pt x="3524" y="0"/>
                      </a:lnTo>
                      <a:close/>
                    </a:path>
                  </a:pathLst>
                </a:custGeom>
                <a:solidFill>
                  <a:srgbClr val="FFFFFF">
                    <a:alpha val="22352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4" name="Google Shape;2214;p78"/>
                <p:cNvSpPr/>
                <p:nvPr/>
              </p:nvSpPr>
              <p:spPr>
                <a:xfrm>
                  <a:off x="4797330" y="1466035"/>
                  <a:ext cx="485528" cy="281862"/>
                </a:xfrm>
                <a:custGeom>
                  <a:rect b="b" l="l" r="r" t="t"/>
                  <a:pathLst>
                    <a:path extrusionOk="0" h="10080" w="17362">
                      <a:moveTo>
                        <a:pt x="3519" y="0"/>
                      </a:moveTo>
                      <a:lnTo>
                        <a:pt x="0" y="2034"/>
                      </a:lnTo>
                      <a:lnTo>
                        <a:pt x="13842" y="10079"/>
                      </a:lnTo>
                      <a:lnTo>
                        <a:pt x="17361" y="8045"/>
                      </a:lnTo>
                      <a:lnTo>
                        <a:pt x="3519" y="0"/>
                      </a:lnTo>
                      <a:close/>
                    </a:path>
                  </a:pathLst>
                </a:custGeom>
                <a:solidFill>
                  <a:srgbClr val="FFFFFF">
                    <a:alpha val="22352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15" name="Google Shape;2215;p78"/>
            <p:cNvGrpSpPr/>
            <p:nvPr/>
          </p:nvGrpSpPr>
          <p:grpSpPr>
            <a:xfrm>
              <a:off x="4216301" y="1956469"/>
              <a:ext cx="270337" cy="456376"/>
              <a:chOff x="4216301" y="1956469"/>
              <a:chExt cx="270337" cy="456376"/>
            </a:xfrm>
          </p:grpSpPr>
          <p:grpSp>
            <p:nvGrpSpPr>
              <p:cNvPr id="2216" name="Google Shape;2216;p78"/>
              <p:cNvGrpSpPr/>
              <p:nvPr/>
            </p:nvGrpSpPr>
            <p:grpSpPr>
              <a:xfrm>
                <a:off x="4216301" y="1956469"/>
                <a:ext cx="270337" cy="456376"/>
                <a:chOff x="4216301" y="1956469"/>
                <a:chExt cx="270337" cy="456376"/>
              </a:xfrm>
            </p:grpSpPr>
            <p:sp>
              <p:nvSpPr>
                <p:cNvPr id="2217" name="Google Shape;2217;p78"/>
                <p:cNvSpPr/>
                <p:nvPr/>
              </p:nvSpPr>
              <p:spPr>
                <a:xfrm>
                  <a:off x="4321505" y="2209558"/>
                  <a:ext cx="100310" cy="62077"/>
                </a:xfrm>
                <a:custGeom>
                  <a:rect b="b" l="l" r="r" t="t"/>
                  <a:pathLst>
                    <a:path extrusionOk="0" h="2220" w="3587">
                      <a:moveTo>
                        <a:pt x="3586" y="0"/>
                      </a:moveTo>
                      <a:lnTo>
                        <a:pt x="2167" y="829"/>
                      </a:lnTo>
                      <a:lnTo>
                        <a:pt x="1" y="2220"/>
                      </a:lnTo>
                      <a:lnTo>
                        <a:pt x="1424" y="1390"/>
                      </a:lnTo>
                      <a:lnTo>
                        <a:pt x="358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8" name="Google Shape;2218;p78"/>
                <p:cNvSpPr/>
                <p:nvPr/>
              </p:nvSpPr>
              <p:spPr>
                <a:xfrm>
                  <a:off x="4321505" y="2248426"/>
                  <a:ext cx="165133" cy="95548"/>
                </a:xfrm>
                <a:custGeom>
                  <a:rect b="b" l="l" r="r" t="t"/>
                  <a:pathLst>
                    <a:path extrusionOk="0" h="3417" w="5905">
                      <a:moveTo>
                        <a:pt x="1424" y="0"/>
                      </a:moveTo>
                      <a:lnTo>
                        <a:pt x="1" y="830"/>
                      </a:lnTo>
                      <a:lnTo>
                        <a:pt x="4481" y="3416"/>
                      </a:lnTo>
                      <a:lnTo>
                        <a:pt x="5905" y="2587"/>
                      </a:lnTo>
                      <a:lnTo>
                        <a:pt x="14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78"/>
                <p:cNvSpPr/>
                <p:nvPr/>
              </p:nvSpPr>
              <p:spPr>
                <a:xfrm>
                  <a:off x="4216413" y="1956469"/>
                  <a:ext cx="261808" cy="276186"/>
                </a:xfrm>
                <a:custGeom>
                  <a:rect b="b" l="l" r="r" t="t"/>
                  <a:pathLst>
                    <a:path extrusionOk="0" h="9877" w="9362">
                      <a:moveTo>
                        <a:pt x="2767" y="1"/>
                      </a:moveTo>
                      <a:cubicBezTo>
                        <a:pt x="2669" y="1"/>
                        <a:pt x="2572" y="4"/>
                        <a:pt x="2476" y="12"/>
                      </a:cubicBezTo>
                      <a:lnTo>
                        <a:pt x="2463" y="12"/>
                      </a:lnTo>
                      <a:cubicBezTo>
                        <a:pt x="2377" y="16"/>
                        <a:pt x="2294" y="32"/>
                        <a:pt x="2212" y="41"/>
                      </a:cubicBezTo>
                      <a:cubicBezTo>
                        <a:pt x="2125" y="49"/>
                        <a:pt x="2043" y="57"/>
                        <a:pt x="1960" y="69"/>
                      </a:cubicBezTo>
                      <a:lnTo>
                        <a:pt x="1948" y="74"/>
                      </a:lnTo>
                      <a:cubicBezTo>
                        <a:pt x="1770" y="102"/>
                        <a:pt x="1601" y="144"/>
                        <a:pt x="1432" y="189"/>
                      </a:cubicBezTo>
                      <a:lnTo>
                        <a:pt x="1424" y="189"/>
                      </a:lnTo>
                      <a:lnTo>
                        <a:pt x="0" y="1014"/>
                      </a:lnTo>
                      <a:cubicBezTo>
                        <a:pt x="169" y="965"/>
                        <a:pt x="347" y="928"/>
                        <a:pt x="520" y="899"/>
                      </a:cubicBezTo>
                      <a:cubicBezTo>
                        <a:pt x="607" y="882"/>
                        <a:pt x="698" y="874"/>
                        <a:pt x="784" y="866"/>
                      </a:cubicBezTo>
                      <a:cubicBezTo>
                        <a:pt x="871" y="853"/>
                        <a:pt x="953" y="841"/>
                        <a:pt x="1040" y="833"/>
                      </a:cubicBezTo>
                      <a:cubicBezTo>
                        <a:pt x="1161" y="827"/>
                        <a:pt x="1282" y="823"/>
                        <a:pt x="1402" y="823"/>
                      </a:cubicBezTo>
                      <a:cubicBezTo>
                        <a:pt x="1447" y="823"/>
                        <a:pt x="1491" y="823"/>
                        <a:pt x="1535" y="824"/>
                      </a:cubicBezTo>
                      <a:cubicBezTo>
                        <a:pt x="1568" y="824"/>
                        <a:pt x="1601" y="829"/>
                        <a:pt x="1634" y="833"/>
                      </a:cubicBezTo>
                      <a:cubicBezTo>
                        <a:pt x="1766" y="841"/>
                        <a:pt x="1898" y="849"/>
                        <a:pt x="2034" y="866"/>
                      </a:cubicBezTo>
                      <a:cubicBezTo>
                        <a:pt x="2080" y="874"/>
                        <a:pt x="2129" y="882"/>
                        <a:pt x="2175" y="890"/>
                      </a:cubicBezTo>
                      <a:cubicBezTo>
                        <a:pt x="2302" y="911"/>
                        <a:pt x="2434" y="936"/>
                        <a:pt x="2562" y="965"/>
                      </a:cubicBezTo>
                      <a:cubicBezTo>
                        <a:pt x="2599" y="973"/>
                        <a:pt x="2632" y="981"/>
                        <a:pt x="2670" y="989"/>
                      </a:cubicBezTo>
                      <a:cubicBezTo>
                        <a:pt x="2831" y="1031"/>
                        <a:pt x="2991" y="1080"/>
                        <a:pt x="3156" y="1138"/>
                      </a:cubicBezTo>
                      <a:cubicBezTo>
                        <a:pt x="3189" y="1150"/>
                        <a:pt x="3227" y="1163"/>
                        <a:pt x="3260" y="1175"/>
                      </a:cubicBezTo>
                      <a:cubicBezTo>
                        <a:pt x="3396" y="1225"/>
                        <a:pt x="3536" y="1282"/>
                        <a:pt x="3672" y="1344"/>
                      </a:cubicBezTo>
                      <a:cubicBezTo>
                        <a:pt x="3709" y="1365"/>
                        <a:pt x="3746" y="1381"/>
                        <a:pt x="3788" y="1398"/>
                      </a:cubicBezTo>
                      <a:cubicBezTo>
                        <a:pt x="3961" y="1480"/>
                        <a:pt x="4138" y="1571"/>
                        <a:pt x="4312" y="1674"/>
                      </a:cubicBezTo>
                      <a:cubicBezTo>
                        <a:pt x="4444" y="1749"/>
                        <a:pt x="4576" y="1827"/>
                        <a:pt x="4699" y="1910"/>
                      </a:cubicBezTo>
                      <a:cubicBezTo>
                        <a:pt x="4848" y="2009"/>
                        <a:pt x="4988" y="2108"/>
                        <a:pt x="5129" y="2211"/>
                      </a:cubicBezTo>
                      <a:cubicBezTo>
                        <a:pt x="5166" y="2240"/>
                        <a:pt x="5199" y="2264"/>
                        <a:pt x="5232" y="2293"/>
                      </a:cubicBezTo>
                      <a:cubicBezTo>
                        <a:pt x="5372" y="2400"/>
                        <a:pt x="5512" y="2516"/>
                        <a:pt x="5644" y="2632"/>
                      </a:cubicBezTo>
                      <a:cubicBezTo>
                        <a:pt x="5673" y="2656"/>
                        <a:pt x="5706" y="2681"/>
                        <a:pt x="5735" y="2710"/>
                      </a:cubicBezTo>
                      <a:cubicBezTo>
                        <a:pt x="5846" y="2809"/>
                        <a:pt x="5954" y="2912"/>
                        <a:pt x="6057" y="3019"/>
                      </a:cubicBezTo>
                      <a:lnTo>
                        <a:pt x="6090" y="3048"/>
                      </a:lnTo>
                      <a:cubicBezTo>
                        <a:pt x="6201" y="3164"/>
                        <a:pt x="6313" y="3283"/>
                        <a:pt x="6416" y="3403"/>
                      </a:cubicBezTo>
                      <a:cubicBezTo>
                        <a:pt x="6449" y="3440"/>
                        <a:pt x="6478" y="3477"/>
                        <a:pt x="6511" y="3519"/>
                      </a:cubicBezTo>
                      <a:cubicBezTo>
                        <a:pt x="6581" y="3601"/>
                        <a:pt x="6651" y="3688"/>
                        <a:pt x="6717" y="3774"/>
                      </a:cubicBezTo>
                      <a:cubicBezTo>
                        <a:pt x="6750" y="3820"/>
                        <a:pt x="6787" y="3869"/>
                        <a:pt x="6820" y="3915"/>
                      </a:cubicBezTo>
                      <a:cubicBezTo>
                        <a:pt x="6878" y="3997"/>
                        <a:pt x="6936" y="4080"/>
                        <a:pt x="6989" y="4162"/>
                      </a:cubicBezTo>
                      <a:cubicBezTo>
                        <a:pt x="7022" y="4212"/>
                        <a:pt x="7059" y="4265"/>
                        <a:pt x="7092" y="4315"/>
                      </a:cubicBezTo>
                      <a:cubicBezTo>
                        <a:pt x="7134" y="4381"/>
                        <a:pt x="7175" y="4451"/>
                        <a:pt x="7216" y="4517"/>
                      </a:cubicBezTo>
                      <a:cubicBezTo>
                        <a:pt x="7253" y="4587"/>
                        <a:pt x="7286" y="4645"/>
                        <a:pt x="7319" y="4707"/>
                      </a:cubicBezTo>
                      <a:cubicBezTo>
                        <a:pt x="7340" y="4740"/>
                        <a:pt x="7356" y="4777"/>
                        <a:pt x="7373" y="4810"/>
                      </a:cubicBezTo>
                      <a:cubicBezTo>
                        <a:pt x="7422" y="4913"/>
                        <a:pt x="7476" y="5016"/>
                        <a:pt x="7521" y="5123"/>
                      </a:cubicBezTo>
                      <a:cubicBezTo>
                        <a:pt x="7571" y="5235"/>
                        <a:pt x="7616" y="5350"/>
                        <a:pt x="7658" y="5462"/>
                      </a:cubicBezTo>
                      <a:cubicBezTo>
                        <a:pt x="7662" y="5478"/>
                        <a:pt x="7666" y="5491"/>
                        <a:pt x="7674" y="5503"/>
                      </a:cubicBezTo>
                      <a:cubicBezTo>
                        <a:pt x="7711" y="5614"/>
                        <a:pt x="7744" y="5726"/>
                        <a:pt x="7777" y="5837"/>
                      </a:cubicBezTo>
                      <a:cubicBezTo>
                        <a:pt x="7777" y="5850"/>
                        <a:pt x="7781" y="5862"/>
                        <a:pt x="7785" y="5874"/>
                      </a:cubicBezTo>
                      <a:cubicBezTo>
                        <a:pt x="7814" y="5982"/>
                        <a:pt x="7839" y="6093"/>
                        <a:pt x="7860" y="6204"/>
                      </a:cubicBezTo>
                      <a:cubicBezTo>
                        <a:pt x="7860" y="6217"/>
                        <a:pt x="7868" y="6229"/>
                        <a:pt x="7868" y="6241"/>
                      </a:cubicBezTo>
                      <a:cubicBezTo>
                        <a:pt x="7889" y="6353"/>
                        <a:pt x="7901" y="6460"/>
                        <a:pt x="7913" y="6567"/>
                      </a:cubicBezTo>
                      <a:cubicBezTo>
                        <a:pt x="7913" y="6584"/>
                        <a:pt x="7918" y="6600"/>
                        <a:pt x="7918" y="6617"/>
                      </a:cubicBezTo>
                      <a:cubicBezTo>
                        <a:pt x="7930" y="6732"/>
                        <a:pt x="7934" y="6848"/>
                        <a:pt x="7934" y="6963"/>
                      </a:cubicBezTo>
                      <a:cubicBezTo>
                        <a:pt x="7934" y="7108"/>
                        <a:pt x="7922" y="7252"/>
                        <a:pt x="7897" y="7397"/>
                      </a:cubicBezTo>
                      <a:cubicBezTo>
                        <a:pt x="7893" y="7430"/>
                        <a:pt x="7885" y="7463"/>
                        <a:pt x="7880" y="7500"/>
                      </a:cubicBezTo>
                      <a:cubicBezTo>
                        <a:pt x="7860" y="7599"/>
                        <a:pt x="7835" y="7694"/>
                        <a:pt x="7806" y="7789"/>
                      </a:cubicBezTo>
                      <a:cubicBezTo>
                        <a:pt x="7790" y="7834"/>
                        <a:pt x="7777" y="7879"/>
                        <a:pt x="7761" y="7925"/>
                      </a:cubicBezTo>
                      <a:cubicBezTo>
                        <a:pt x="7724" y="8024"/>
                        <a:pt x="7678" y="8127"/>
                        <a:pt x="7629" y="8222"/>
                      </a:cubicBezTo>
                      <a:cubicBezTo>
                        <a:pt x="7616" y="8247"/>
                        <a:pt x="7608" y="8275"/>
                        <a:pt x="7592" y="8296"/>
                      </a:cubicBezTo>
                      <a:cubicBezTo>
                        <a:pt x="7526" y="8416"/>
                        <a:pt x="7451" y="8527"/>
                        <a:pt x="7373" y="8638"/>
                      </a:cubicBezTo>
                      <a:cubicBezTo>
                        <a:pt x="7348" y="8667"/>
                        <a:pt x="7323" y="8696"/>
                        <a:pt x="7299" y="8725"/>
                      </a:cubicBezTo>
                      <a:cubicBezTo>
                        <a:pt x="7237" y="8804"/>
                        <a:pt x="7171" y="8882"/>
                        <a:pt x="7101" y="8956"/>
                      </a:cubicBezTo>
                      <a:cubicBezTo>
                        <a:pt x="7063" y="8993"/>
                        <a:pt x="7026" y="9030"/>
                        <a:pt x="6993" y="9063"/>
                      </a:cubicBezTo>
                      <a:cubicBezTo>
                        <a:pt x="6923" y="9129"/>
                        <a:pt x="6857" y="9191"/>
                        <a:pt x="6783" y="9257"/>
                      </a:cubicBezTo>
                      <a:cubicBezTo>
                        <a:pt x="6742" y="9290"/>
                        <a:pt x="6705" y="9323"/>
                        <a:pt x="6663" y="9360"/>
                      </a:cubicBezTo>
                      <a:cubicBezTo>
                        <a:pt x="6581" y="9422"/>
                        <a:pt x="6498" y="9484"/>
                        <a:pt x="6416" y="9546"/>
                      </a:cubicBezTo>
                      <a:cubicBezTo>
                        <a:pt x="6379" y="9571"/>
                        <a:pt x="6342" y="9600"/>
                        <a:pt x="6304" y="9629"/>
                      </a:cubicBezTo>
                      <a:cubicBezTo>
                        <a:pt x="6181" y="9708"/>
                        <a:pt x="6061" y="9792"/>
                        <a:pt x="5931" y="9868"/>
                      </a:cubicBezTo>
                      <a:lnTo>
                        <a:pt x="5931" y="9868"/>
                      </a:lnTo>
                      <a:lnTo>
                        <a:pt x="7340" y="9051"/>
                      </a:lnTo>
                      <a:cubicBezTo>
                        <a:pt x="7472" y="8969"/>
                        <a:pt x="7600" y="8886"/>
                        <a:pt x="7724" y="8804"/>
                      </a:cubicBezTo>
                      <a:cubicBezTo>
                        <a:pt x="7769" y="8779"/>
                        <a:pt x="7806" y="8750"/>
                        <a:pt x="7843" y="8721"/>
                      </a:cubicBezTo>
                      <a:cubicBezTo>
                        <a:pt x="7930" y="8663"/>
                        <a:pt x="8008" y="8601"/>
                        <a:pt x="8091" y="8535"/>
                      </a:cubicBezTo>
                      <a:cubicBezTo>
                        <a:pt x="8132" y="8502"/>
                        <a:pt x="8169" y="8469"/>
                        <a:pt x="8210" y="8432"/>
                      </a:cubicBezTo>
                      <a:cubicBezTo>
                        <a:pt x="8285" y="8370"/>
                        <a:pt x="8351" y="8304"/>
                        <a:pt x="8421" y="8242"/>
                      </a:cubicBezTo>
                      <a:cubicBezTo>
                        <a:pt x="8454" y="8205"/>
                        <a:pt x="8491" y="8168"/>
                        <a:pt x="8528" y="8135"/>
                      </a:cubicBezTo>
                      <a:cubicBezTo>
                        <a:pt x="8598" y="8057"/>
                        <a:pt x="8664" y="7983"/>
                        <a:pt x="8726" y="7904"/>
                      </a:cubicBezTo>
                      <a:cubicBezTo>
                        <a:pt x="8751" y="7871"/>
                        <a:pt x="8776" y="7846"/>
                        <a:pt x="8796" y="7813"/>
                      </a:cubicBezTo>
                      <a:cubicBezTo>
                        <a:pt x="8879" y="7706"/>
                        <a:pt x="8953" y="7591"/>
                        <a:pt x="9019" y="7471"/>
                      </a:cubicBezTo>
                      <a:cubicBezTo>
                        <a:pt x="9031" y="7450"/>
                        <a:pt x="9044" y="7421"/>
                        <a:pt x="9056" y="7397"/>
                      </a:cubicBezTo>
                      <a:cubicBezTo>
                        <a:pt x="9106" y="7302"/>
                        <a:pt x="9151" y="7203"/>
                        <a:pt x="9188" y="7100"/>
                      </a:cubicBezTo>
                      <a:cubicBezTo>
                        <a:pt x="9205" y="7058"/>
                        <a:pt x="9217" y="7013"/>
                        <a:pt x="9229" y="6968"/>
                      </a:cubicBezTo>
                      <a:cubicBezTo>
                        <a:pt x="9246" y="6922"/>
                        <a:pt x="9271" y="6864"/>
                        <a:pt x="9283" y="6807"/>
                      </a:cubicBezTo>
                      <a:cubicBezTo>
                        <a:pt x="9291" y="6765"/>
                        <a:pt x="9300" y="6720"/>
                        <a:pt x="9308" y="6675"/>
                      </a:cubicBezTo>
                      <a:cubicBezTo>
                        <a:pt x="9312" y="6642"/>
                        <a:pt x="9320" y="6609"/>
                        <a:pt x="9324" y="6572"/>
                      </a:cubicBezTo>
                      <a:cubicBezTo>
                        <a:pt x="9329" y="6547"/>
                        <a:pt x="9337" y="6522"/>
                        <a:pt x="9341" y="6497"/>
                      </a:cubicBezTo>
                      <a:cubicBezTo>
                        <a:pt x="9349" y="6423"/>
                        <a:pt x="9357" y="6340"/>
                        <a:pt x="9357" y="6266"/>
                      </a:cubicBezTo>
                      <a:cubicBezTo>
                        <a:pt x="9357" y="6225"/>
                        <a:pt x="9362" y="6180"/>
                        <a:pt x="9362" y="6138"/>
                      </a:cubicBezTo>
                      <a:lnTo>
                        <a:pt x="9362" y="6056"/>
                      </a:lnTo>
                      <a:cubicBezTo>
                        <a:pt x="9362" y="5982"/>
                        <a:pt x="9357" y="5911"/>
                        <a:pt x="9353" y="5837"/>
                      </a:cubicBezTo>
                      <a:cubicBezTo>
                        <a:pt x="9353" y="5821"/>
                        <a:pt x="9349" y="5808"/>
                        <a:pt x="9349" y="5792"/>
                      </a:cubicBezTo>
                      <a:lnTo>
                        <a:pt x="9341" y="5742"/>
                      </a:lnTo>
                      <a:cubicBezTo>
                        <a:pt x="9341" y="5709"/>
                        <a:pt x="9337" y="5676"/>
                        <a:pt x="9333" y="5639"/>
                      </a:cubicBezTo>
                      <a:cubicBezTo>
                        <a:pt x="9324" y="5577"/>
                        <a:pt x="9316" y="5515"/>
                        <a:pt x="9304" y="5449"/>
                      </a:cubicBezTo>
                      <a:cubicBezTo>
                        <a:pt x="9304" y="5441"/>
                        <a:pt x="9300" y="5429"/>
                        <a:pt x="9300" y="5420"/>
                      </a:cubicBezTo>
                      <a:cubicBezTo>
                        <a:pt x="9296" y="5408"/>
                        <a:pt x="9291" y="5396"/>
                        <a:pt x="9291" y="5379"/>
                      </a:cubicBezTo>
                      <a:cubicBezTo>
                        <a:pt x="9283" y="5342"/>
                        <a:pt x="9275" y="5305"/>
                        <a:pt x="9267" y="5264"/>
                      </a:cubicBezTo>
                      <a:cubicBezTo>
                        <a:pt x="9254" y="5206"/>
                        <a:pt x="9242" y="5144"/>
                        <a:pt x="9225" y="5082"/>
                      </a:cubicBezTo>
                      <a:lnTo>
                        <a:pt x="9217" y="5049"/>
                      </a:lnTo>
                      <a:lnTo>
                        <a:pt x="9205" y="5012"/>
                      </a:lnTo>
                      <a:cubicBezTo>
                        <a:pt x="9192" y="4975"/>
                        <a:pt x="9184" y="4938"/>
                        <a:pt x="9172" y="4901"/>
                      </a:cubicBezTo>
                      <a:cubicBezTo>
                        <a:pt x="9155" y="4835"/>
                        <a:pt x="9135" y="4773"/>
                        <a:pt x="9114" y="4711"/>
                      </a:cubicBezTo>
                      <a:lnTo>
                        <a:pt x="9102" y="4682"/>
                      </a:lnTo>
                      <a:lnTo>
                        <a:pt x="9085" y="4641"/>
                      </a:lnTo>
                      <a:cubicBezTo>
                        <a:pt x="9069" y="4595"/>
                        <a:pt x="9056" y="4554"/>
                        <a:pt x="9040" y="4513"/>
                      </a:cubicBezTo>
                      <a:cubicBezTo>
                        <a:pt x="9011" y="4439"/>
                        <a:pt x="8982" y="4368"/>
                        <a:pt x="8953" y="4298"/>
                      </a:cubicBezTo>
                      <a:cubicBezTo>
                        <a:pt x="8916" y="4224"/>
                        <a:pt x="8883" y="4146"/>
                        <a:pt x="8846" y="4067"/>
                      </a:cubicBezTo>
                      <a:cubicBezTo>
                        <a:pt x="8829" y="4042"/>
                        <a:pt x="8817" y="4018"/>
                        <a:pt x="8800" y="3989"/>
                      </a:cubicBezTo>
                      <a:cubicBezTo>
                        <a:pt x="8788" y="3956"/>
                        <a:pt x="8767" y="3919"/>
                        <a:pt x="8747" y="3886"/>
                      </a:cubicBezTo>
                      <a:cubicBezTo>
                        <a:pt x="8730" y="3853"/>
                        <a:pt x="8718" y="3824"/>
                        <a:pt x="8701" y="3795"/>
                      </a:cubicBezTo>
                      <a:cubicBezTo>
                        <a:pt x="8685" y="3766"/>
                        <a:pt x="8660" y="3729"/>
                        <a:pt x="8640" y="3696"/>
                      </a:cubicBezTo>
                      <a:cubicBezTo>
                        <a:pt x="8602" y="3626"/>
                        <a:pt x="8561" y="3560"/>
                        <a:pt x="8520" y="3494"/>
                      </a:cubicBezTo>
                      <a:cubicBezTo>
                        <a:pt x="8503" y="3469"/>
                        <a:pt x="8491" y="3440"/>
                        <a:pt x="8474" y="3415"/>
                      </a:cubicBezTo>
                      <a:cubicBezTo>
                        <a:pt x="8458" y="3391"/>
                        <a:pt x="8437" y="3366"/>
                        <a:pt x="8417" y="3337"/>
                      </a:cubicBezTo>
                      <a:cubicBezTo>
                        <a:pt x="8363" y="3254"/>
                        <a:pt x="8305" y="3172"/>
                        <a:pt x="8248" y="3094"/>
                      </a:cubicBezTo>
                      <a:cubicBezTo>
                        <a:pt x="8215" y="3044"/>
                        <a:pt x="8182" y="2999"/>
                        <a:pt x="8144" y="2953"/>
                      </a:cubicBezTo>
                      <a:cubicBezTo>
                        <a:pt x="8078" y="2867"/>
                        <a:pt x="8008" y="2780"/>
                        <a:pt x="7938" y="2693"/>
                      </a:cubicBezTo>
                      <a:cubicBezTo>
                        <a:pt x="7905" y="2656"/>
                        <a:pt x="7876" y="2619"/>
                        <a:pt x="7843" y="2582"/>
                      </a:cubicBezTo>
                      <a:cubicBezTo>
                        <a:pt x="7740" y="2458"/>
                        <a:pt x="7633" y="2339"/>
                        <a:pt x="7517" y="2223"/>
                      </a:cubicBezTo>
                      <a:cubicBezTo>
                        <a:pt x="7509" y="2215"/>
                        <a:pt x="7497" y="2207"/>
                        <a:pt x="7488" y="2194"/>
                      </a:cubicBezTo>
                      <a:cubicBezTo>
                        <a:pt x="7385" y="2091"/>
                        <a:pt x="7274" y="1988"/>
                        <a:pt x="7163" y="1885"/>
                      </a:cubicBezTo>
                      <a:lnTo>
                        <a:pt x="7134" y="1856"/>
                      </a:lnTo>
                      <a:cubicBezTo>
                        <a:pt x="7113" y="1839"/>
                        <a:pt x="7092" y="1827"/>
                        <a:pt x="7076" y="1806"/>
                      </a:cubicBezTo>
                      <a:cubicBezTo>
                        <a:pt x="6940" y="1691"/>
                        <a:pt x="6804" y="1575"/>
                        <a:pt x="6663" y="1468"/>
                      </a:cubicBezTo>
                      <a:cubicBezTo>
                        <a:pt x="6639" y="1452"/>
                        <a:pt x="6618" y="1431"/>
                        <a:pt x="6597" y="1419"/>
                      </a:cubicBezTo>
                      <a:cubicBezTo>
                        <a:pt x="6585" y="1406"/>
                        <a:pt x="6568" y="1398"/>
                        <a:pt x="6556" y="1390"/>
                      </a:cubicBezTo>
                      <a:cubicBezTo>
                        <a:pt x="6416" y="1287"/>
                        <a:pt x="6275" y="1183"/>
                        <a:pt x="6131" y="1088"/>
                      </a:cubicBezTo>
                      <a:cubicBezTo>
                        <a:pt x="6003" y="1006"/>
                        <a:pt x="5871" y="928"/>
                        <a:pt x="5743" y="849"/>
                      </a:cubicBezTo>
                      <a:lnTo>
                        <a:pt x="5686" y="816"/>
                      </a:lnTo>
                      <a:cubicBezTo>
                        <a:pt x="5549" y="742"/>
                        <a:pt x="5413" y="668"/>
                        <a:pt x="5281" y="606"/>
                      </a:cubicBezTo>
                      <a:cubicBezTo>
                        <a:pt x="5261" y="593"/>
                        <a:pt x="5236" y="585"/>
                        <a:pt x="5215" y="577"/>
                      </a:cubicBezTo>
                      <a:cubicBezTo>
                        <a:pt x="5178" y="556"/>
                        <a:pt x="5137" y="540"/>
                        <a:pt x="5100" y="523"/>
                      </a:cubicBezTo>
                      <a:cubicBezTo>
                        <a:pt x="5034" y="494"/>
                        <a:pt x="4964" y="461"/>
                        <a:pt x="4898" y="433"/>
                      </a:cubicBezTo>
                      <a:cubicBezTo>
                        <a:pt x="4831" y="404"/>
                        <a:pt x="4757" y="379"/>
                        <a:pt x="4687" y="354"/>
                      </a:cubicBezTo>
                      <a:cubicBezTo>
                        <a:pt x="4650" y="342"/>
                        <a:pt x="4617" y="325"/>
                        <a:pt x="4580" y="313"/>
                      </a:cubicBezTo>
                      <a:cubicBezTo>
                        <a:pt x="4559" y="309"/>
                        <a:pt x="4543" y="296"/>
                        <a:pt x="4522" y="292"/>
                      </a:cubicBezTo>
                      <a:cubicBezTo>
                        <a:pt x="4398" y="251"/>
                        <a:pt x="4270" y="210"/>
                        <a:pt x="4147" y="177"/>
                      </a:cubicBezTo>
                      <a:cubicBezTo>
                        <a:pt x="4130" y="173"/>
                        <a:pt x="4114" y="173"/>
                        <a:pt x="4097" y="168"/>
                      </a:cubicBezTo>
                      <a:cubicBezTo>
                        <a:pt x="4060" y="156"/>
                        <a:pt x="4023" y="152"/>
                        <a:pt x="3986" y="144"/>
                      </a:cubicBezTo>
                      <a:cubicBezTo>
                        <a:pt x="3911" y="123"/>
                        <a:pt x="3837" y="107"/>
                        <a:pt x="3763" y="90"/>
                      </a:cubicBezTo>
                      <a:cubicBezTo>
                        <a:pt x="3709" y="82"/>
                        <a:pt x="3656" y="74"/>
                        <a:pt x="3602" y="65"/>
                      </a:cubicBezTo>
                      <a:cubicBezTo>
                        <a:pt x="3544" y="57"/>
                        <a:pt x="3503" y="49"/>
                        <a:pt x="3458" y="45"/>
                      </a:cubicBezTo>
                      <a:cubicBezTo>
                        <a:pt x="3425" y="41"/>
                        <a:pt x="3396" y="32"/>
                        <a:pt x="3363" y="32"/>
                      </a:cubicBezTo>
                      <a:cubicBezTo>
                        <a:pt x="3260" y="20"/>
                        <a:pt x="3161" y="16"/>
                        <a:pt x="3062" y="8"/>
                      </a:cubicBezTo>
                      <a:cubicBezTo>
                        <a:pt x="3029" y="8"/>
                        <a:pt x="2996" y="3"/>
                        <a:pt x="2963" y="3"/>
                      </a:cubicBezTo>
                      <a:lnTo>
                        <a:pt x="2938" y="3"/>
                      </a:lnTo>
                      <a:cubicBezTo>
                        <a:pt x="2880" y="2"/>
                        <a:pt x="2824" y="1"/>
                        <a:pt x="2767" y="1"/>
                      </a:cubicBezTo>
                      <a:close/>
                      <a:moveTo>
                        <a:pt x="5931" y="9868"/>
                      </a:moveTo>
                      <a:lnTo>
                        <a:pt x="5917" y="9876"/>
                      </a:lnTo>
                      <a:cubicBezTo>
                        <a:pt x="5921" y="9873"/>
                        <a:pt x="5926" y="9871"/>
                        <a:pt x="5931" y="986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78"/>
                <p:cNvSpPr/>
                <p:nvPr/>
              </p:nvSpPr>
              <p:spPr>
                <a:xfrm>
                  <a:off x="4216301" y="1979650"/>
                  <a:ext cx="230543" cy="433195"/>
                </a:xfrm>
                <a:custGeom>
                  <a:rect b="b" l="l" r="r" t="t"/>
                  <a:pathLst>
                    <a:path extrusionOk="0" h="15492" w="8244">
                      <a:moveTo>
                        <a:pt x="1382" y="0"/>
                      </a:moveTo>
                      <a:cubicBezTo>
                        <a:pt x="910" y="0"/>
                        <a:pt x="449" y="67"/>
                        <a:pt x="0" y="193"/>
                      </a:cubicBezTo>
                      <a:lnTo>
                        <a:pt x="1015" y="3020"/>
                      </a:lnTo>
                      <a:cubicBezTo>
                        <a:pt x="1465" y="2837"/>
                        <a:pt x="1934" y="2742"/>
                        <a:pt x="2394" y="2742"/>
                      </a:cubicBezTo>
                      <a:cubicBezTo>
                        <a:pt x="2930" y="2742"/>
                        <a:pt x="3453" y="2871"/>
                        <a:pt x="3920" y="3139"/>
                      </a:cubicBezTo>
                      <a:cubicBezTo>
                        <a:pt x="4679" y="3577"/>
                        <a:pt x="5116" y="4253"/>
                        <a:pt x="5116" y="4950"/>
                      </a:cubicBezTo>
                      <a:cubicBezTo>
                        <a:pt x="5116" y="5507"/>
                        <a:pt x="4687" y="6081"/>
                        <a:pt x="4093" y="6456"/>
                      </a:cubicBezTo>
                      <a:lnTo>
                        <a:pt x="281" y="8886"/>
                      </a:lnTo>
                      <a:lnTo>
                        <a:pt x="277" y="10896"/>
                      </a:lnTo>
                      <a:lnTo>
                        <a:pt x="8235" y="15492"/>
                      </a:lnTo>
                      <a:lnTo>
                        <a:pt x="8243" y="13028"/>
                      </a:lnTo>
                      <a:lnTo>
                        <a:pt x="3763" y="10442"/>
                      </a:lnTo>
                      <a:lnTo>
                        <a:pt x="5929" y="9051"/>
                      </a:lnTo>
                      <a:cubicBezTo>
                        <a:pt x="7084" y="8358"/>
                        <a:pt x="7938" y="7467"/>
                        <a:pt x="7942" y="6139"/>
                      </a:cubicBezTo>
                      <a:cubicBezTo>
                        <a:pt x="7950" y="4204"/>
                        <a:pt x="6436" y="2071"/>
                        <a:pt x="4324" y="849"/>
                      </a:cubicBezTo>
                      <a:cubicBezTo>
                        <a:pt x="3312" y="266"/>
                        <a:pt x="2325" y="0"/>
                        <a:pt x="1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21" name="Google Shape;2221;p78"/>
              <p:cNvSpPr/>
              <p:nvPr/>
            </p:nvSpPr>
            <p:spPr>
              <a:xfrm>
                <a:off x="4216301" y="1979650"/>
                <a:ext cx="230543" cy="433195"/>
              </a:xfrm>
              <a:custGeom>
                <a:rect b="b" l="l" r="r" t="t"/>
                <a:pathLst>
                  <a:path extrusionOk="0" h="15492" w="8244">
                    <a:moveTo>
                      <a:pt x="1382" y="0"/>
                    </a:moveTo>
                    <a:cubicBezTo>
                      <a:pt x="910" y="0"/>
                      <a:pt x="449" y="67"/>
                      <a:pt x="0" y="193"/>
                    </a:cubicBezTo>
                    <a:lnTo>
                      <a:pt x="1015" y="3020"/>
                    </a:lnTo>
                    <a:cubicBezTo>
                      <a:pt x="1465" y="2837"/>
                      <a:pt x="1934" y="2742"/>
                      <a:pt x="2394" y="2742"/>
                    </a:cubicBezTo>
                    <a:cubicBezTo>
                      <a:pt x="2930" y="2742"/>
                      <a:pt x="3453" y="2871"/>
                      <a:pt x="3920" y="3139"/>
                    </a:cubicBezTo>
                    <a:cubicBezTo>
                      <a:pt x="4679" y="3577"/>
                      <a:pt x="5116" y="4253"/>
                      <a:pt x="5116" y="4950"/>
                    </a:cubicBezTo>
                    <a:cubicBezTo>
                      <a:pt x="5116" y="5507"/>
                      <a:pt x="4687" y="6081"/>
                      <a:pt x="4093" y="6456"/>
                    </a:cubicBezTo>
                    <a:lnTo>
                      <a:pt x="281" y="8886"/>
                    </a:lnTo>
                    <a:lnTo>
                      <a:pt x="277" y="10896"/>
                    </a:lnTo>
                    <a:lnTo>
                      <a:pt x="8235" y="15492"/>
                    </a:lnTo>
                    <a:lnTo>
                      <a:pt x="8243" y="13028"/>
                    </a:lnTo>
                    <a:lnTo>
                      <a:pt x="3763" y="10442"/>
                    </a:lnTo>
                    <a:lnTo>
                      <a:pt x="5929" y="9051"/>
                    </a:lnTo>
                    <a:cubicBezTo>
                      <a:pt x="7084" y="8358"/>
                      <a:pt x="7938" y="7467"/>
                      <a:pt x="7942" y="6139"/>
                    </a:cubicBezTo>
                    <a:cubicBezTo>
                      <a:pt x="7950" y="4204"/>
                      <a:pt x="6436" y="2071"/>
                      <a:pt x="4324" y="849"/>
                    </a:cubicBezTo>
                    <a:cubicBezTo>
                      <a:pt x="3312" y="266"/>
                      <a:pt x="2325" y="0"/>
                      <a:pt x="1382" y="0"/>
                    </a:cubicBezTo>
                    <a:close/>
                  </a:path>
                </a:pathLst>
              </a:custGeom>
              <a:solidFill>
                <a:srgbClr val="FFFFFF">
                  <a:alpha val="2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2" name="Google Shape;2222;p78"/>
            <p:cNvGrpSpPr/>
            <p:nvPr/>
          </p:nvGrpSpPr>
          <p:grpSpPr>
            <a:xfrm>
              <a:off x="4958856" y="2901378"/>
              <a:ext cx="264800" cy="444072"/>
              <a:chOff x="4958856" y="2901378"/>
              <a:chExt cx="264800" cy="444072"/>
            </a:xfrm>
          </p:grpSpPr>
          <p:grpSp>
            <p:nvGrpSpPr>
              <p:cNvPr id="2223" name="Google Shape;2223;p78"/>
              <p:cNvGrpSpPr/>
              <p:nvPr/>
            </p:nvGrpSpPr>
            <p:grpSpPr>
              <a:xfrm>
                <a:off x="4958856" y="2901378"/>
                <a:ext cx="264800" cy="444072"/>
                <a:chOff x="4958856" y="2901378"/>
                <a:chExt cx="264800" cy="444072"/>
              </a:xfrm>
            </p:grpSpPr>
            <p:sp>
              <p:nvSpPr>
                <p:cNvPr id="2224" name="Google Shape;2224;p78"/>
                <p:cNvSpPr/>
                <p:nvPr/>
              </p:nvSpPr>
              <p:spPr>
                <a:xfrm>
                  <a:off x="5170662" y="3014682"/>
                  <a:ext cx="39962" cy="72339"/>
                </a:xfrm>
                <a:custGeom>
                  <a:rect b="b" l="l" r="r" t="t"/>
                  <a:pathLst>
                    <a:path extrusionOk="0" h="2587" w="1429">
                      <a:moveTo>
                        <a:pt x="1428" y="0"/>
                      </a:moveTo>
                      <a:lnTo>
                        <a:pt x="9" y="825"/>
                      </a:lnTo>
                      <a:lnTo>
                        <a:pt x="1" y="2587"/>
                      </a:lnTo>
                      <a:lnTo>
                        <a:pt x="1424" y="176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25" name="Google Shape;2225;p78"/>
                <p:cNvGrpSpPr/>
                <p:nvPr/>
              </p:nvGrpSpPr>
              <p:grpSpPr>
                <a:xfrm>
                  <a:off x="4958856" y="2901378"/>
                  <a:ext cx="264800" cy="444072"/>
                  <a:chOff x="4958856" y="2901378"/>
                  <a:chExt cx="264800" cy="444072"/>
                </a:xfrm>
              </p:grpSpPr>
              <p:sp>
                <p:nvSpPr>
                  <p:cNvPr id="2226" name="Google Shape;2226;p78"/>
                  <p:cNvSpPr/>
                  <p:nvPr/>
                </p:nvSpPr>
                <p:spPr>
                  <a:xfrm>
                    <a:off x="4989645" y="3148147"/>
                    <a:ext cx="150032" cy="116548"/>
                  </a:xfrm>
                  <a:custGeom>
                    <a:rect b="b" l="l" r="r" t="t"/>
                    <a:pathLst>
                      <a:path extrusionOk="0" h="4168" w="5365">
                        <a:moveTo>
                          <a:pt x="1424" y="1"/>
                        </a:moveTo>
                        <a:lnTo>
                          <a:pt x="1" y="826"/>
                        </a:lnTo>
                        <a:cubicBezTo>
                          <a:pt x="13" y="846"/>
                          <a:pt x="25" y="867"/>
                          <a:pt x="34" y="888"/>
                        </a:cubicBezTo>
                        <a:cubicBezTo>
                          <a:pt x="54" y="921"/>
                          <a:pt x="71" y="949"/>
                          <a:pt x="91" y="978"/>
                        </a:cubicBezTo>
                        <a:cubicBezTo>
                          <a:pt x="186" y="1148"/>
                          <a:pt x="285" y="1313"/>
                          <a:pt x="384" y="1469"/>
                        </a:cubicBezTo>
                        <a:cubicBezTo>
                          <a:pt x="401" y="1498"/>
                          <a:pt x="417" y="1531"/>
                          <a:pt x="434" y="1556"/>
                        </a:cubicBezTo>
                        <a:cubicBezTo>
                          <a:pt x="463" y="1601"/>
                          <a:pt x="492" y="1638"/>
                          <a:pt x="521" y="1680"/>
                        </a:cubicBezTo>
                        <a:cubicBezTo>
                          <a:pt x="578" y="1771"/>
                          <a:pt x="636" y="1857"/>
                          <a:pt x="698" y="1940"/>
                        </a:cubicBezTo>
                        <a:cubicBezTo>
                          <a:pt x="747" y="2010"/>
                          <a:pt x="797" y="2076"/>
                          <a:pt x="847" y="2146"/>
                        </a:cubicBezTo>
                        <a:cubicBezTo>
                          <a:pt x="908" y="2224"/>
                          <a:pt x="970" y="2303"/>
                          <a:pt x="1032" y="2381"/>
                        </a:cubicBezTo>
                        <a:cubicBezTo>
                          <a:pt x="1082" y="2443"/>
                          <a:pt x="1135" y="2509"/>
                          <a:pt x="1185" y="2571"/>
                        </a:cubicBezTo>
                        <a:cubicBezTo>
                          <a:pt x="1247" y="2641"/>
                          <a:pt x="1309" y="2711"/>
                          <a:pt x="1375" y="2781"/>
                        </a:cubicBezTo>
                        <a:cubicBezTo>
                          <a:pt x="1424" y="2839"/>
                          <a:pt x="1478" y="2897"/>
                          <a:pt x="1531" y="2950"/>
                        </a:cubicBezTo>
                        <a:cubicBezTo>
                          <a:pt x="1597" y="3016"/>
                          <a:pt x="1659" y="3078"/>
                          <a:pt x="1725" y="3136"/>
                        </a:cubicBezTo>
                        <a:cubicBezTo>
                          <a:pt x="1762" y="3169"/>
                          <a:pt x="1795" y="3206"/>
                          <a:pt x="1828" y="3239"/>
                        </a:cubicBezTo>
                        <a:cubicBezTo>
                          <a:pt x="1849" y="3260"/>
                          <a:pt x="1870" y="3272"/>
                          <a:pt x="1886" y="3289"/>
                        </a:cubicBezTo>
                        <a:cubicBezTo>
                          <a:pt x="1944" y="3338"/>
                          <a:pt x="2002" y="3384"/>
                          <a:pt x="2059" y="3433"/>
                        </a:cubicBezTo>
                        <a:cubicBezTo>
                          <a:pt x="2101" y="3462"/>
                          <a:pt x="2138" y="3499"/>
                          <a:pt x="2179" y="3528"/>
                        </a:cubicBezTo>
                        <a:cubicBezTo>
                          <a:pt x="2200" y="3545"/>
                          <a:pt x="2224" y="3561"/>
                          <a:pt x="2249" y="3582"/>
                        </a:cubicBezTo>
                        <a:cubicBezTo>
                          <a:pt x="2282" y="3606"/>
                          <a:pt x="2315" y="3627"/>
                          <a:pt x="2352" y="3652"/>
                        </a:cubicBezTo>
                        <a:cubicBezTo>
                          <a:pt x="2390" y="3677"/>
                          <a:pt x="2418" y="3697"/>
                          <a:pt x="2447" y="3718"/>
                        </a:cubicBezTo>
                        <a:cubicBezTo>
                          <a:pt x="2517" y="3763"/>
                          <a:pt x="2583" y="3804"/>
                          <a:pt x="2654" y="3846"/>
                        </a:cubicBezTo>
                        <a:lnTo>
                          <a:pt x="2682" y="3862"/>
                        </a:lnTo>
                        <a:cubicBezTo>
                          <a:pt x="2720" y="3883"/>
                          <a:pt x="2753" y="3899"/>
                          <a:pt x="2786" y="3916"/>
                        </a:cubicBezTo>
                        <a:cubicBezTo>
                          <a:pt x="2823" y="3932"/>
                          <a:pt x="2847" y="3949"/>
                          <a:pt x="2876" y="3961"/>
                        </a:cubicBezTo>
                        <a:lnTo>
                          <a:pt x="2889" y="3969"/>
                        </a:lnTo>
                        <a:cubicBezTo>
                          <a:pt x="2942" y="3994"/>
                          <a:pt x="3000" y="4019"/>
                          <a:pt x="3050" y="4040"/>
                        </a:cubicBezTo>
                        <a:lnTo>
                          <a:pt x="3058" y="4040"/>
                        </a:lnTo>
                        <a:lnTo>
                          <a:pt x="3079" y="4052"/>
                        </a:lnTo>
                        <a:cubicBezTo>
                          <a:pt x="3116" y="4064"/>
                          <a:pt x="3153" y="4077"/>
                          <a:pt x="3186" y="4089"/>
                        </a:cubicBezTo>
                        <a:cubicBezTo>
                          <a:pt x="3202" y="4093"/>
                          <a:pt x="3211" y="4097"/>
                          <a:pt x="3223" y="4102"/>
                        </a:cubicBezTo>
                        <a:lnTo>
                          <a:pt x="3264" y="4114"/>
                        </a:lnTo>
                        <a:cubicBezTo>
                          <a:pt x="3277" y="4118"/>
                          <a:pt x="3293" y="4122"/>
                          <a:pt x="3305" y="4126"/>
                        </a:cubicBezTo>
                        <a:cubicBezTo>
                          <a:pt x="3338" y="4135"/>
                          <a:pt x="3376" y="4143"/>
                          <a:pt x="3409" y="4151"/>
                        </a:cubicBezTo>
                        <a:lnTo>
                          <a:pt x="3417" y="4151"/>
                        </a:lnTo>
                        <a:cubicBezTo>
                          <a:pt x="3446" y="4155"/>
                          <a:pt x="3475" y="4159"/>
                          <a:pt x="3503" y="4163"/>
                        </a:cubicBezTo>
                        <a:cubicBezTo>
                          <a:pt x="3520" y="4163"/>
                          <a:pt x="3536" y="4168"/>
                          <a:pt x="3553" y="4168"/>
                        </a:cubicBezTo>
                        <a:lnTo>
                          <a:pt x="3668" y="4168"/>
                        </a:lnTo>
                        <a:cubicBezTo>
                          <a:pt x="3677" y="4168"/>
                          <a:pt x="3685" y="4168"/>
                          <a:pt x="3693" y="4163"/>
                        </a:cubicBezTo>
                        <a:lnTo>
                          <a:pt x="3718" y="4163"/>
                        </a:lnTo>
                        <a:cubicBezTo>
                          <a:pt x="3726" y="4163"/>
                          <a:pt x="3734" y="4163"/>
                          <a:pt x="3743" y="4159"/>
                        </a:cubicBezTo>
                        <a:cubicBezTo>
                          <a:pt x="3772" y="4155"/>
                          <a:pt x="3796" y="4151"/>
                          <a:pt x="3821" y="4143"/>
                        </a:cubicBezTo>
                        <a:lnTo>
                          <a:pt x="3829" y="4143"/>
                        </a:lnTo>
                        <a:lnTo>
                          <a:pt x="3846" y="4139"/>
                        </a:lnTo>
                        <a:cubicBezTo>
                          <a:pt x="3862" y="4130"/>
                          <a:pt x="3879" y="4122"/>
                          <a:pt x="3900" y="4118"/>
                        </a:cubicBezTo>
                        <a:cubicBezTo>
                          <a:pt x="3916" y="4110"/>
                          <a:pt x="3928" y="4102"/>
                          <a:pt x="3945" y="4093"/>
                        </a:cubicBezTo>
                        <a:lnTo>
                          <a:pt x="5364" y="3268"/>
                        </a:lnTo>
                        <a:lnTo>
                          <a:pt x="5364" y="3268"/>
                        </a:lnTo>
                        <a:cubicBezTo>
                          <a:pt x="5335" y="3285"/>
                          <a:pt x="5302" y="3297"/>
                          <a:pt x="5269" y="3309"/>
                        </a:cubicBezTo>
                        <a:cubicBezTo>
                          <a:pt x="5261" y="3309"/>
                          <a:pt x="5257" y="3314"/>
                          <a:pt x="5253" y="3318"/>
                        </a:cubicBezTo>
                        <a:cubicBezTo>
                          <a:pt x="5216" y="3326"/>
                          <a:pt x="5178" y="3334"/>
                          <a:pt x="5141" y="3338"/>
                        </a:cubicBezTo>
                        <a:lnTo>
                          <a:pt x="5117" y="3338"/>
                        </a:lnTo>
                        <a:cubicBezTo>
                          <a:pt x="5079" y="3342"/>
                          <a:pt x="5038" y="3342"/>
                          <a:pt x="4997" y="3342"/>
                        </a:cubicBezTo>
                        <a:lnTo>
                          <a:pt x="4976" y="3342"/>
                        </a:lnTo>
                        <a:cubicBezTo>
                          <a:pt x="4931" y="3338"/>
                          <a:pt x="4886" y="3334"/>
                          <a:pt x="4840" y="3326"/>
                        </a:cubicBezTo>
                        <a:lnTo>
                          <a:pt x="4832" y="3326"/>
                        </a:lnTo>
                        <a:cubicBezTo>
                          <a:pt x="4782" y="3318"/>
                          <a:pt x="4733" y="3305"/>
                          <a:pt x="4688" y="3289"/>
                        </a:cubicBezTo>
                        <a:lnTo>
                          <a:pt x="4646" y="3276"/>
                        </a:lnTo>
                        <a:cubicBezTo>
                          <a:pt x="4601" y="3264"/>
                          <a:pt x="4551" y="3248"/>
                          <a:pt x="4502" y="3227"/>
                        </a:cubicBezTo>
                        <a:lnTo>
                          <a:pt x="4481" y="3219"/>
                        </a:lnTo>
                        <a:cubicBezTo>
                          <a:pt x="4419" y="3194"/>
                          <a:pt x="4362" y="3165"/>
                          <a:pt x="4300" y="3136"/>
                        </a:cubicBezTo>
                        <a:cubicBezTo>
                          <a:pt x="4271" y="3124"/>
                          <a:pt x="4238" y="3103"/>
                          <a:pt x="4209" y="3091"/>
                        </a:cubicBezTo>
                        <a:cubicBezTo>
                          <a:pt x="4168" y="3066"/>
                          <a:pt x="4122" y="3045"/>
                          <a:pt x="4077" y="3016"/>
                        </a:cubicBezTo>
                        <a:cubicBezTo>
                          <a:pt x="3974" y="2959"/>
                          <a:pt x="3875" y="2893"/>
                          <a:pt x="3776" y="2827"/>
                        </a:cubicBezTo>
                        <a:cubicBezTo>
                          <a:pt x="3743" y="2802"/>
                          <a:pt x="3710" y="2777"/>
                          <a:pt x="3673" y="2752"/>
                        </a:cubicBezTo>
                        <a:cubicBezTo>
                          <a:pt x="3611" y="2707"/>
                          <a:pt x="3549" y="2658"/>
                          <a:pt x="3487" y="2608"/>
                        </a:cubicBezTo>
                        <a:cubicBezTo>
                          <a:pt x="3421" y="2554"/>
                          <a:pt x="3367" y="2513"/>
                          <a:pt x="3310" y="2464"/>
                        </a:cubicBezTo>
                        <a:cubicBezTo>
                          <a:pt x="3252" y="2414"/>
                          <a:pt x="3202" y="2365"/>
                          <a:pt x="3149" y="2311"/>
                        </a:cubicBezTo>
                        <a:cubicBezTo>
                          <a:pt x="3083" y="2253"/>
                          <a:pt x="3017" y="2191"/>
                          <a:pt x="2955" y="2125"/>
                        </a:cubicBezTo>
                        <a:cubicBezTo>
                          <a:pt x="2901" y="2072"/>
                          <a:pt x="2847" y="2014"/>
                          <a:pt x="2794" y="1956"/>
                        </a:cubicBezTo>
                        <a:cubicBezTo>
                          <a:pt x="2732" y="1886"/>
                          <a:pt x="2670" y="1816"/>
                          <a:pt x="2608" y="1746"/>
                        </a:cubicBezTo>
                        <a:cubicBezTo>
                          <a:pt x="2555" y="1684"/>
                          <a:pt x="2505" y="1618"/>
                          <a:pt x="2451" y="1556"/>
                        </a:cubicBezTo>
                        <a:cubicBezTo>
                          <a:pt x="2390" y="1478"/>
                          <a:pt x="2332" y="1399"/>
                          <a:pt x="2270" y="1321"/>
                        </a:cubicBezTo>
                        <a:cubicBezTo>
                          <a:pt x="2216" y="1251"/>
                          <a:pt x="2167" y="1181"/>
                          <a:pt x="2117" y="1115"/>
                        </a:cubicBezTo>
                        <a:cubicBezTo>
                          <a:pt x="2059" y="1028"/>
                          <a:pt x="1998" y="941"/>
                          <a:pt x="1940" y="855"/>
                        </a:cubicBezTo>
                        <a:cubicBezTo>
                          <a:pt x="1894" y="784"/>
                          <a:pt x="1849" y="718"/>
                          <a:pt x="1804" y="644"/>
                        </a:cubicBezTo>
                        <a:cubicBezTo>
                          <a:pt x="1705" y="487"/>
                          <a:pt x="1610" y="327"/>
                          <a:pt x="1515" y="157"/>
                        </a:cubicBezTo>
                        <a:cubicBezTo>
                          <a:pt x="1482" y="104"/>
                          <a:pt x="1453" y="54"/>
                          <a:pt x="14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7" name="Google Shape;2227;p78"/>
                  <p:cNvSpPr/>
                  <p:nvPr/>
                </p:nvSpPr>
                <p:spPr>
                  <a:xfrm>
                    <a:off x="5096024" y="3063924"/>
                    <a:ext cx="127632" cy="275179"/>
                  </a:xfrm>
                  <a:custGeom>
                    <a:rect b="b" l="l" r="r" t="t"/>
                    <a:pathLst>
                      <a:path extrusionOk="0" h="9841" w="4564">
                        <a:moveTo>
                          <a:pt x="4093" y="1"/>
                        </a:moveTo>
                        <a:lnTo>
                          <a:pt x="2670" y="826"/>
                        </a:lnTo>
                        <a:lnTo>
                          <a:pt x="1" y="2468"/>
                        </a:lnTo>
                        <a:lnTo>
                          <a:pt x="504" y="2843"/>
                        </a:lnTo>
                        <a:cubicBezTo>
                          <a:pt x="644" y="2947"/>
                          <a:pt x="776" y="3058"/>
                          <a:pt x="908" y="3173"/>
                        </a:cubicBezTo>
                        <a:cubicBezTo>
                          <a:pt x="937" y="3202"/>
                          <a:pt x="966" y="3227"/>
                          <a:pt x="999" y="3256"/>
                        </a:cubicBezTo>
                        <a:cubicBezTo>
                          <a:pt x="1086" y="3334"/>
                          <a:pt x="1176" y="3421"/>
                          <a:pt x="1263" y="3508"/>
                        </a:cubicBezTo>
                        <a:cubicBezTo>
                          <a:pt x="1275" y="3524"/>
                          <a:pt x="1296" y="3537"/>
                          <a:pt x="1308" y="3553"/>
                        </a:cubicBezTo>
                        <a:cubicBezTo>
                          <a:pt x="1412" y="3656"/>
                          <a:pt x="1507" y="3759"/>
                          <a:pt x="1601" y="3871"/>
                        </a:cubicBezTo>
                        <a:lnTo>
                          <a:pt x="1676" y="3961"/>
                        </a:lnTo>
                        <a:cubicBezTo>
                          <a:pt x="1746" y="4044"/>
                          <a:pt x="1812" y="4127"/>
                          <a:pt x="1878" y="4209"/>
                        </a:cubicBezTo>
                        <a:lnTo>
                          <a:pt x="1960" y="4320"/>
                        </a:lnTo>
                        <a:cubicBezTo>
                          <a:pt x="2026" y="4411"/>
                          <a:pt x="2088" y="4502"/>
                          <a:pt x="2150" y="4597"/>
                        </a:cubicBezTo>
                        <a:cubicBezTo>
                          <a:pt x="2167" y="4622"/>
                          <a:pt x="2187" y="4646"/>
                          <a:pt x="2204" y="4675"/>
                        </a:cubicBezTo>
                        <a:cubicBezTo>
                          <a:pt x="2274" y="4787"/>
                          <a:pt x="2344" y="4902"/>
                          <a:pt x="2410" y="5018"/>
                        </a:cubicBezTo>
                        <a:cubicBezTo>
                          <a:pt x="2464" y="5117"/>
                          <a:pt x="2513" y="5216"/>
                          <a:pt x="2563" y="5315"/>
                        </a:cubicBezTo>
                        <a:cubicBezTo>
                          <a:pt x="2571" y="5331"/>
                          <a:pt x="2575" y="5344"/>
                          <a:pt x="2583" y="5360"/>
                        </a:cubicBezTo>
                        <a:cubicBezTo>
                          <a:pt x="2625" y="5443"/>
                          <a:pt x="2662" y="5525"/>
                          <a:pt x="2699" y="5612"/>
                        </a:cubicBezTo>
                        <a:cubicBezTo>
                          <a:pt x="2707" y="5637"/>
                          <a:pt x="2719" y="5665"/>
                          <a:pt x="2732" y="5690"/>
                        </a:cubicBezTo>
                        <a:cubicBezTo>
                          <a:pt x="2765" y="5777"/>
                          <a:pt x="2802" y="5868"/>
                          <a:pt x="2835" y="5958"/>
                        </a:cubicBezTo>
                        <a:cubicBezTo>
                          <a:pt x="2835" y="5967"/>
                          <a:pt x="2839" y="5975"/>
                          <a:pt x="2843" y="5983"/>
                        </a:cubicBezTo>
                        <a:cubicBezTo>
                          <a:pt x="2876" y="6082"/>
                          <a:pt x="2905" y="6181"/>
                          <a:pt x="2934" y="6280"/>
                        </a:cubicBezTo>
                        <a:cubicBezTo>
                          <a:pt x="2942" y="6301"/>
                          <a:pt x="2946" y="6321"/>
                          <a:pt x="2955" y="6342"/>
                        </a:cubicBezTo>
                        <a:cubicBezTo>
                          <a:pt x="2979" y="6441"/>
                          <a:pt x="3004" y="6544"/>
                          <a:pt x="3025" y="6643"/>
                        </a:cubicBezTo>
                        <a:cubicBezTo>
                          <a:pt x="3029" y="6656"/>
                          <a:pt x="3033" y="6672"/>
                          <a:pt x="3033" y="6684"/>
                        </a:cubicBezTo>
                        <a:cubicBezTo>
                          <a:pt x="3054" y="6775"/>
                          <a:pt x="3066" y="6866"/>
                          <a:pt x="3083" y="6957"/>
                        </a:cubicBezTo>
                        <a:cubicBezTo>
                          <a:pt x="3087" y="6981"/>
                          <a:pt x="3087" y="7002"/>
                          <a:pt x="3091" y="7027"/>
                        </a:cubicBezTo>
                        <a:cubicBezTo>
                          <a:pt x="3103" y="7130"/>
                          <a:pt x="3116" y="7233"/>
                          <a:pt x="3124" y="7336"/>
                        </a:cubicBezTo>
                        <a:cubicBezTo>
                          <a:pt x="3124" y="7357"/>
                          <a:pt x="3124" y="7382"/>
                          <a:pt x="3128" y="7402"/>
                        </a:cubicBezTo>
                        <a:cubicBezTo>
                          <a:pt x="3132" y="7501"/>
                          <a:pt x="3136" y="7600"/>
                          <a:pt x="3136" y="7699"/>
                        </a:cubicBezTo>
                        <a:cubicBezTo>
                          <a:pt x="3136" y="7803"/>
                          <a:pt x="3132" y="7902"/>
                          <a:pt x="3124" y="8001"/>
                        </a:cubicBezTo>
                        <a:cubicBezTo>
                          <a:pt x="3120" y="8054"/>
                          <a:pt x="3116" y="8104"/>
                          <a:pt x="3111" y="8157"/>
                        </a:cubicBezTo>
                        <a:cubicBezTo>
                          <a:pt x="3103" y="8215"/>
                          <a:pt x="3099" y="8273"/>
                          <a:pt x="3087" y="8326"/>
                        </a:cubicBezTo>
                        <a:cubicBezTo>
                          <a:pt x="3078" y="8397"/>
                          <a:pt x="3066" y="8467"/>
                          <a:pt x="3054" y="8533"/>
                        </a:cubicBezTo>
                        <a:cubicBezTo>
                          <a:pt x="3041" y="8578"/>
                          <a:pt x="3033" y="8624"/>
                          <a:pt x="3021" y="8665"/>
                        </a:cubicBezTo>
                        <a:cubicBezTo>
                          <a:pt x="2992" y="8768"/>
                          <a:pt x="2959" y="8871"/>
                          <a:pt x="2922" y="8970"/>
                        </a:cubicBezTo>
                        <a:cubicBezTo>
                          <a:pt x="2913" y="8987"/>
                          <a:pt x="2909" y="9007"/>
                          <a:pt x="2901" y="9024"/>
                        </a:cubicBezTo>
                        <a:cubicBezTo>
                          <a:pt x="2856" y="9131"/>
                          <a:pt x="2798" y="9230"/>
                          <a:pt x="2736" y="9329"/>
                        </a:cubicBezTo>
                        <a:cubicBezTo>
                          <a:pt x="2719" y="9354"/>
                          <a:pt x="2703" y="9374"/>
                          <a:pt x="2686" y="9399"/>
                        </a:cubicBezTo>
                        <a:cubicBezTo>
                          <a:pt x="2637" y="9465"/>
                          <a:pt x="2583" y="9527"/>
                          <a:pt x="2526" y="9585"/>
                        </a:cubicBezTo>
                        <a:cubicBezTo>
                          <a:pt x="2505" y="9610"/>
                          <a:pt x="2484" y="9630"/>
                          <a:pt x="2460" y="9651"/>
                        </a:cubicBezTo>
                        <a:cubicBezTo>
                          <a:pt x="2385" y="9721"/>
                          <a:pt x="2299" y="9783"/>
                          <a:pt x="2208" y="9841"/>
                        </a:cubicBezTo>
                        <a:lnTo>
                          <a:pt x="3631" y="9015"/>
                        </a:lnTo>
                        <a:cubicBezTo>
                          <a:pt x="3722" y="8958"/>
                          <a:pt x="3805" y="8896"/>
                          <a:pt x="3883" y="8826"/>
                        </a:cubicBezTo>
                        <a:cubicBezTo>
                          <a:pt x="3904" y="8805"/>
                          <a:pt x="3928" y="8784"/>
                          <a:pt x="3949" y="8764"/>
                        </a:cubicBezTo>
                        <a:cubicBezTo>
                          <a:pt x="4007" y="8702"/>
                          <a:pt x="4060" y="8640"/>
                          <a:pt x="4106" y="8574"/>
                        </a:cubicBezTo>
                        <a:cubicBezTo>
                          <a:pt x="4126" y="8549"/>
                          <a:pt x="4143" y="8529"/>
                          <a:pt x="4159" y="8504"/>
                        </a:cubicBezTo>
                        <a:cubicBezTo>
                          <a:pt x="4221" y="8405"/>
                          <a:pt x="4275" y="8306"/>
                          <a:pt x="4320" y="8199"/>
                        </a:cubicBezTo>
                        <a:cubicBezTo>
                          <a:pt x="4328" y="8182"/>
                          <a:pt x="4333" y="8166"/>
                          <a:pt x="4341" y="8145"/>
                        </a:cubicBezTo>
                        <a:cubicBezTo>
                          <a:pt x="4382" y="8046"/>
                          <a:pt x="4415" y="7943"/>
                          <a:pt x="4440" y="7840"/>
                        </a:cubicBezTo>
                        <a:cubicBezTo>
                          <a:pt x="4448" y="7823"/>
                          <a:pt x="4452" y="7807"/>
                          <a:pt x="4456" y="7790"/>
                        </a:cubicBezTo>
                        <a:cubicBezTo>
                          <a:pt x="4465" y="7761"/>
                          <a:pt x="4469" y="7732"/>
                          <a:pt x="4473" y="7708"/>
                        </a:cubicBezTo>
                        <a:cubicBezTo>
                          <a:pt x="4489" y="7642"/>
                          <a:pt x="4498" y="7571"/>
                          <a:pt x="4510" y="7501"/>
                        </a:cubicBezTo>
                        <a:cubicBezTo>
                          <a:pt x="4514" y="7472"/>
                          <a:pt x="4522" y="7448"/>
                          <a:pt x="4527" y="7419"/>
                        </a:cubicBezTo>
                        <a:cubicBezTo>
                          <a:pt x="4531" y="7390"/>
                          <a:pt x="4531" y="7361"/>
                          <a:pt x="4535" y="7332"/>
                        </a:cubicBezTo>
                        <a:cubicBezTo>
                          <a:pt x="4539" y="7279"/>
                          <a:pt x="4543" y="7229"/>
                          <a:pt x="4547" y="7175"/>
                        </a:cubicBezTo>
                        <a:cubicBezTo>
                          <a:pt x="4547" y="7147"/>
                          <a:pt x="4551" y="7114"/>
                          <a:pt x="4555" y="7081"/>
                        </a:cubicBezTo>
                        <a:cubicBezTo>
                          <a:pt x="4555" y="7015"/>
                          <a:pt x="4560" y="6944"/>
                          <a:pt x="4560" y="6874"/>
                        </a:cubicBezTo>
                        <a:cubicBezTo>
                          <a:pt x="4564" y="6841"/>
                          <a:pt x="4564" y="6804"/>
                          <a:pt x="4560" y="6767"/>
                        </a:cubicBezTo>
                        <a:cubicBezTo>
                          <a:pt x="4560" y="6705"/>
                          <a:pt x="4555" y="6643"/>
                          <a:pt x="4551" y="6581"/>
                        </a:cubicBezTo>
                        <a:cubicBezTo>
                          <a:pt x="4551" y="6557"/>
                          <a:pt x="4551" y="6536"/>
                          <a:pt x="4547" y="6511"/>
                        </a:cubicBezTo>
                        <a:lnTo>
                          <a:pt x="4547" y="6495"/>
                        </a:lnTo>
                        <a:cubicBezTo>
                          <a:pt x="4543" y="6412"/>
                          <a:pt x="4535" y="6330"/>
                          <a:pt x="4522" y="6247"/>
                        </a:cubicBezTo>
                        <a:cubicBezTo>
                          <a:pt x="4522" y="6231"/>
                          <a:pt x="4518" y="6218"/>
                          <a:pt x="4518" y="6202"/>
                        </a:cubicBezTo>
                        <a:cubicBezTo>
                          <a:pt x="4514" y="6181"/>
                          <a:pt x="4510" y="6156"/>
                          <a:pt x="4506" y="6132"/>
                        </a:cubicBezTo>
                        <a:cubicBezTo>
                          <a:pt x="4502" y="6094"/>
                          <a:pt x="4498" y="6053"/>
                          <a:pt x="4489" y="6016"/>
                        </a:cubicBezTo>
                        <a:cubicBezTo>
                          <a:pt x="4481" y="5962"/>
                          <a:pt x="4469" y="5913"/>
                          <a:pt x="4461" y="5859"/>
                        </a:cubicBezTo>
                        <a:cubicBezTo>
                          <a:pt x="4456" y="5847"/>
                          <a:pt x="4456" y="5830"/>
                          <a:pt x="4452" y="5818"/>
                        </a:cubicBezTo>
                        <a:cubicBezTo>
                          <a:pt x="4448" y="5802"/>
                          <a:pt x="4452" y="5802"/>
                          <a:pt x="4448" y="5797"/>
                        </a:cubicBezTo>
                        <a:cubicBezTo>
                          <a:pt x="4432" y="5727"/>
                          <a:pt x="4415" y="5657"/>
                          <a:pt x="4395" y="5587"/>
                        </a:cubicBezTo>
                        <a:cubicBezTo>
                          <a:pt x="4390" y="5562"/>
                          <a:pt x="4382" y="5542"/>
                          <a:pt x="4378" y="5517"/>
                        </a:cubicBezTo>
                        <a:cubicBezTo>
                          <a:pt x="4370" y="5496"/>
                          <a:pt x="4366" y="5476"/>
                          <a:pt x="4357" y="5455"/>
                        </a:cubicBezTo>
                        <a:cubicBezTo>
                          <a:pt x="4353" y="5434"/>
                          <a:pt x="4345" y="5405"/>
                          <a:pt x="4337" y="5377"/>
                        </a:cubicBezTo>
                        <a:cubicBezTo>
                          <a:pt x="4316" y="5306"/>
                          <a:pt x="4291" y="5236"/>
                          <a:pt x="4271" y="5166"/>
                        </a:cubicBezTo>
                        <a:lnTo>
                          <a:pt x="4267" y="5158"/>
                        </a:lnTo>
                        <a:lnTo>
                          <a:pt x="4258" y="5133"/>
                        </a:lnTo>
                        <a:cubicBezTo>
                          <a:pt x="4234" y="5071"/>
                          <a:pt x="4213" y="5014"/>
                          <a:pt x="4192" y="4952"/>
                        </a:cubicBezTo>
                        <a:cubicBezTo>
                          <a:pt x="4180" y="4923"/>
                          <a:pt x="4168" y="4894"/>
                          <a:pt x="4155" y="4865"/>
                        </a:cubicBezTo>
                        <a:cubicBezTo>
                          <a:pt x="4143" y="4836"/>
                          <a:pt x="4135" y="4811"/>
                          <a:pt x="4122" y="4787"/>
                        </a:cubicBezTo>
                        <a:cubicBezTo>
                          <a:pt x="4110" y="4762"/>
                          <a:pt x="4106" y="4745"/>
                          <a:pt x="4097" y="4725"/>
                        </a:cubicBezTo>
                        <a:cubicBezTo>
                          <a:pt x="4069" y="4663"/>
                          <a:pt x="4040" y="4597"/>
                          <a:pt x="4007" y="4535"/>
                        </a:cubicBezTo>
                        <a:cubicBezTo>
                          <a:pt x="4003" y="4518"/>
                          <a:pt x="3994" y="4506"/>
                          <a:pt x="3986" y="4490"/>
                        </a:cubicBezTo>
                        <a:lnTo>
                          <a:pt x="3982" y="4481"/>
                        </a:lnTo>
                        <a:cubicBezTo>
                          <a:pt x="3937" y="4386"/>
                          <a:pt x="3887" y="4296"/>
                          <a:pt x="3838" y="4201"/>
                        </a:cubicBezTo>
                        <a:lnTo>
                          <a:pt x="3833" y="4193"/>
                        </a:lnTo>
                        <a:cubicBezTo>
                          <a:pt x="3767" y="4077"/>
                          <a:pt x="3697" y="3961"/>
                          <a:pt x="3627" y="3850"/>
                        </a:cubicBezTo>
                        <a:cubicBezTo>
                          <a:pt x="3623" y="3846"/>
                          <a:pt x="3619" y="3838"/>
                          <a:pt x="3615" y="3829"/>
                        </a:cubicBezTo>
                        <a:cubicBezTo>
                          <a:pt x="3602" y="3809"/>
                          <a:pt x="3586" y="3792"/>
                          <a:pt x="3573" y="3772"/>
                        </a:cubicBezTo>
                        <a:cubicBezTo>
                          <a:pt x="3512" y="3677"/>
                          <a:pt x="3446" y="3586"/>
                          <a:pt x="3380" y="3495"/>
                        </a:cubicBezTo>
                        <a:cubicBezTo>
                          <a:pt x="3355" y="3458"/>
                          <a:pt x="3326" y="3421"/>
                          <a:pt x="3297" y="3384"/>
                        </a:cubicBezTo>
                        <a:cubicBezTo>
                          <a:pt x="3235" y="3301"/>
                          <a:pt x="3169" y="3219"/>
                          <a:pt x="3099" y="3136"/>
                        </a:cubicBezTo>
                        <a:cubicBezTo>
                          <a:pt x="3074" y="3107"/>
                          <a:pt x="3045" y="3074"/>
                          <a:pt x="3025" y="3046"/>
                        </a:cubicBezTo>
                        <a:cubicBezTo>
                          <a:pt x="2930" y="2938"/>
                          <a:pt x="2831" y="2831"/>
                          <a:pt x="2732" y="2728"/>
                        </a:cubicBezTo>
                        <a:cubicBezTo>
                          <a:pt x="2715" y="2711"/>
                          <a:pt x="2699" y="2699"/>
                          <a:pt x="2682" y="2683"/>
                        </a:cubicBezTo>
                        <a:cubicBezTo>
                          <a:pt x="2596" y="2596"/>
                          <a:pt x="2509" y="2509"/>
                          <a:pt x="2418" y="2431"/>
                        </a:cubicBezTo>
                        <a:cubicBezTo>
                          <a:pt x="2406" y="2418"/>
                          <a:pt x="2394" y="2402"/>
                          <a:pt x="2377" y="2390"/>
                        </a:cubicBezTo>
                        <a:cubicBezTo>
                          <a:pt x="2365" y="2377"/>
                          <a:pt x="2344" y="2365"/>
                          <a:pt x="2332" y="2348"/>
                        </a:cubicBezTo>
                        <a:cubicBezTo>
                          <a:pt x="2200" y="2233"/>
                          <a:pt x="2063" y="2121"/>
                          <a:pt x="1927" y="2018"/>
                        </a:cubicBezTo>
                        <a:lnTo>
                          <a:pt x="1424" y="1643"/>
                        </a:lnTo>
                        <a:lnTo>
                          <a:pt x="409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8" name="Google Shape;2228;p78"/>
                  <p:cNvSpPr/>
                  <p:nvPr/>
                </p:nvSpPr>
                <p:spPr>
                  <a:xfrm>
                    <a:off x="4974656" y="2901378"/>
                    <a:ext cx="235969" cy="136401"/>
                  </a:xfrm>
                  <a:custGeom>
                    <a:rect b="b" l="l" r="r" t="t"/>
                    <a:pathLst>
                      <a:path extrusionOk="0" h="4878" w="8438">
                        <a:moveTo>
                          <a:pt x="1420" y="1"/>
                        </a:moveTo>
                        <a:lnTo>
                          <a:pt x="0" y="826"/>
                        </a:lnTo>
                        <a:lnTo>
                          <a:pt x="7018" y="4877"/>
                        </a:lnTo>
                        <a:lnTo>
                          <a:pt x="8437" y="4052"/>
                        </a:lnTo>
                        <a:lnTo>
                          <a:pt x="142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9" name="Google Shape;2229;p78"/>
                  <p:cNvSpPr/>
                  <p:nvPr/>
                </p:nvSpPr>
                <p:spPr>
                  <a:xfrm>
                    <a:off x="4958856" y="2924447"/>
                    <a:ext cx="225118" cy="421003"/>
                  </a:xfrm>
                  <a:custGeom>
                    <a:rect b="b" l="l" r="r" t="t"/>
                    <a:pathLst>
                      <a:path extrusionOk="0" h="15056" w="8050">
                        <a:moveTo>
                          <a:pt x="565" y="1"/>
                        </a:moveTo>
                        <a:lnTo>
                          <a:pt x="561" y="2373"/>
                        </a:lnTo>
                        <a:lnTo>
                          <a:pt x="4431" y="4613"/>
                        </a:lnTo>
                        <a:lnTo>
                          <a:pt x="2055" y="6070"/>
                        </a:lnTo>
                        <a:lnTo>
                          <a:pt x="2051" y="7728"/>
                        </a:lnTo>
                        <a:lnTo>
                          <a:pt x="3750" y="8710"/>
                        </a:lnTo>
                        <a:cubicBezTo>
                          <a:pt x="4815" y="9325"/>
                          <a:pt x="5405" y="10171"/>
                          <a:pt x="5401" y="11202"/>
                        </a:cubicBezTo>
                        <a:cubicBezTo>
                          <a:pt x="5398" y="11838"/>
                          <a:pt x="5161" y="12173"/>
                          <a:pt x="4713" y="12173"/>
                        </a:cubicBezTo>
                        <a:cubicBezTo>
                          <a:pt x="4459" y="12173"/>
                          <a:pt x="4139" y="12066"/>
                          <a:pt x="3755" y="11846"/>
                        </a:cubicBezTo>
                        <a:cubicBezTo>
                          <a:pt x="2802" y="11293"/>
                          <a:pt x="1890" y="10257"/>
                          <a:pt x="1102" y="8826"/>
                        </a:cubicBezTo>
                        <a:lnTo>
                          <a:pt x="0" y="10550"/>
                        </a:lnTo>
                        <a:cubicBezTo>
                          <a:pt x="974" y="11998"/>
                          <a:pt x="2504" y="13479"/>
                          <a:pt x="3965" y="14321"/>
                        </a:cubicBezTo>
                        <a:cubicBezTo>
                          <a:pt x="4825" y="14818"/>
                          <a:pt x="5579" y="15056"/>
                          <a:pt x="6197" y="15056"/>
                        </a:cubicBezTo>
                        <a:cubicBezTo>
                          <a:pt x="7358" y="15056"/>
                          <a:pt x="8040" y="14218"/>
                          <a:pt x="8045" y="12691"/>
                        </a:cubicBezTo>
                        <a:cubicBezTo>
                          <a:pt x="8049" y="10810"/>
                          <a:pt x="6960" y="9007"/>
                          <a:pt x="5413" y="7831"/>
                        </a:cubicBezTo>
                        <a:lnTo>
                          <a:pt x="4910" y="7456"/>
                        </a:lnTo>
                        <a:lnTo>
                          <a:pt x="7575" y="5814"/>
                        </a:lnTo>
                        <a:lnTo>
                          <a:pt x="7583" y="4052"/>
                        </a:lnTo>
                        <a:lnTo>
                          <a:pt x="565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230" name="Google Shape;2230;p78"/>
              <p:cNvSpPr/>
              <p:nvPr/>
            </p:nvSpPr>
            <p:spPr>
              <a:xfrm>
                <a:off x="4958856" y="2924447"/>
                <a:ext cx="225118" cy="421003"/>
              </a:xfrm>
              <a:custGeom>
                <a:rect b="b" l="l" r="r" t="t"/>
                <a:pathLst>
                  <a:path extrusionOk="0" h="15056" w="8050">
                    <a:moveTo>
                      <a:pt x="565" y="1"/>
                    </a:moveTo>
                    <a:lnTo>
                      <a:pt x="561" y="2373"/>
                    </a:lnTo>
                    <a:lnTo>
                      <a:pt x="4431" y="4613"/>
                    </a:lnTo>
                    <a:lnTo>
                      <a:pt x="2055" y="6070"/>
                    </a:lnTo>
                    <a:lnTo>
                      <a:pt x="2051" y="7728"/>
                    </a:lnTo>
                    <a:lnTo>
                      <a:pt x="3750" y="8710"/>
                    </a:lnTo>
                    <a:cubicBezTo>
                      <a:pt x="4815" y="9325"/>
                      <a:pt x="5405" y="10171"/>
                      <a:pt x="5401" y="11202"/>
                    </a:cubicBezTo>
                    <a:cubicBezTo>
                      <a:pt x="5398" y="11838"/>
                      <a:pt x="5161" y="12173"/>
                      <a:pt x="4713" y="12173"/>
                    </a:cubicBezTo>
                    <a:cubicBezTo>
                      <a:pt x="4459" y="12173"/>
                      <a:pt x="4139" y="12066"/>
                      <a:pt x="3755" y="11846"/>
                    </a:cubicBezTo>
                    <a:cubicBezTo>
                      <a:pt x="2802" y="11293"/>
                      <a:pt x="1890" y="10257"/>
                      <a:pt x="1102" y="8826"/>
                    </a:cubicBezTo>
                    <a:lnTo>
                      <a:pt x="0" y="10550"/>
                    </a:lnTo>
                    <a:cubicBezTo>
                      <a:pt x="974" y="11998"/>
                      <a:pt x="2504" y="13479"/>
                      <a:pt x="3965" y="14321"/>
                    </a:cubicBezTo>
                    <a:cubicBezTo>
                      <a:pt x="4825" y="14818"/>
                      <a:pt x="5579" y="15056"/>
                      <a:pt x="6197" y="15056"/>
                    </a:cubicBezTo>
                    <a:cubicBezTo>
                      <a:pt x="7358" y="15056"/>
                      <a:pt x="8040" y="14218"/>
                      <a:pt x="8045" y="12691"/>
                    </a:cubicBezTo>
                    <a:cubicBezTo>
                      <a:pt x="8049" y="10810"/>
                      <a:pt x="6960" y="9007"/>
                      <a:pt x="5413" y="7831"/>
                    </a:cubicBezTo>
                    <a:lnTo>
                      <a:pt x="4910" y="7456"/>
                    </a:lnTo>
                    <a:lnTo>
                      <a:pt x="7575" y="5814"/>
                    </a:lnTo>
                    <a:lnTo>
                      <a:pt x="7583" y="4052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FFFFFF">
                  <a:alpha val="2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1" name="Google Shape;2231;p78"/>
            <p:cNvGrpSpPr/>
            <p:nvPr/>
          </p:nvGrpSpPr>
          <p:grpSpPr>
            <a:xfrm>
              <a:off x="3546315" y="3966889"/>
              <a:ext cx="291452" cy="432412"/>
              <a:chOff x="3546315" y="3966889"/>
              <a:chExt cx="291452" cy="432412"/>
            </a:xfrm>
          </p:grpSpPr>
          <p:grpSp>
            <p:nvGrpSpPr>
              <p:cNvPr id="2232" name="Google Shape;2232;p78"/>
              <p:cNvGrpSpPr/>
              <p:nvPr/>
            </p:nvGrpSpPr>
            <p:grpSpPr>
              <a:xfrm>
                <a:off x="3546315" y="3966889"/>
                <a:ext cx="291452" cy="432412"/>
                <a:chOff x="3546315" y="3966889"/>
                <a:chExt cx="291452" cy="432412"/>
              </a:xfrm>
            </p:grpSpPr>
            <p:sp>
              <p:nvSpPr>
                <p:cNvPr id="2233" name="Google Shape;2233;p78"/>
                <p:cNvSpPr/>
                <p:nvPr/>
              </p:nvSpPr>
              <p:spPr>
                <a:xfrm>
                  <a:off x="3624645" y="4158293"/>
                  <a:ext cx="102604" cy="59420"/>
                </a:xfrm>
                <a:custGeom>
                  <a:rect b="b" l="l" r="r" t="t"/>
                  <a:pathLst>
                    <a:path extrusionOk="0" h="2125" w="3669">
                      <a:moveTo>
                        <a:pt x="1424" y="0"/>
                      </a:moveTo>
                      <a:lnTo>
                        <a:pt x="1" y="829"/>
                      </a:lnTo>
                      <a:lnTo>
                        <a:pt x="2249" y="2125"/>
                      </a:lnTo>
                      <a:lnTo>
                        <a:pt x="3668" y="1300"/>
                      </a:lnTo>
                      <a:lnTo>
                        <a:pt x="14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4" name="Google Shape;2234;p78"/>
                <p:cNvSpPr/>
                <p:nvPr/>
              </p:nvSpPr>
              <p:spPr>
                <a:xfrm>
                  <a:off x="3757227" y="4300985"/>
                  <a:ext cx="39934" cy="98316"/>
                </a:xfrm>
                <a:custGeom>
                  <a:rect b="b" l="l" r="r" t="t"/>
                  <a:pathLst>
                    <a:path extrusionOk="0" h="3516" w="1428">
                      <a:moveTo>
                        <a:pt x="1428" y="1"/>
                      </a:moveTo>
                      <a:lnTo>
                        <a:pt x="8" y="826"/>
                      </a:lnTo>
                      <a:lnTo>
                        <a:pt x="0" y="3516"/>
                      </a:lnTo>
                      <a:lnTo>
                        <a:pt x="1419" y="2686"/>
                      </a:lnTo>
                      <a:lnTo>
                        <a:pt x="14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78"/>
                <p:cNvSpPr/>
                <p:nvPr/>
              </p:nvSpPr>
              <p:spPr>
                <a:xfrm>
                  <a:off x="3757563" y="4235106"/>
                  <a:ext cx="80204" cy="46418"/>
                </a:xfrm>
                <a:custGeom>
                  <a:rect b="b" l="l" r="r" t="t"/>
                  <a:pathLst>
                    <a:path extrusionOk="0" h="1660" w="2868">
                      <a:moveTo>
                        <a:pt x="1424" y="1"/>
                      </a:moveTo>
                      <a:lnTo>
                        <a:pt x="0" y="826"/>
                      </a:lnTo>
                      <a:lnTo>
                        <a:pt x="1444" y="1659"/>
                      </a:lnTo>
                      <a:lnTo>
                        <a:pt x="2868" y="830"/>
                      </a:lnTo>
                      <a:lnTo>
                        <a:pt x="1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78"/>
                <p:cNvSpPr/>
                <p:nvPr/>
              </p:nvSpPr>
              <p:spPr>
                <a:xfrm>
                  <a:off x="3797721" y="4258314"/>
                  <a:ext cx="40046" cy="89089"/>
                </a:xfrm>
                <a:custGeom>
                  <a:rect b="b" l="l" r="r" t="t"/>
                  <a:pathLst>
                    <a:path extrusionOk="0" h="3186" w="1432">
                      <a:moveTo>
                        <a:pt x="1432" y="0"/>
                      </a:moveTo>
                      <a:lnTo>
                        <a:pt x="8" y="829"/>
                      </a:lnTo>
                      <a:lnTo>
                        <a:pt x="0" y="3185"/>
                      </a:lnTo>
                      <a:lnTo>
                        <a:pt x="1424" y="2360"/>
                      </a:lnTo>
                      <a:lnTo>
                        <a:pt x="14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78"/>
                <p:cNvSpPr/>
                <p:nvPr/>
              </p:nvSpPr>
              <p:spPr>
                <a:xfrm>
                  <a:off x="3687651" y="4121354"/>
                  <a:ext cx="109986" cy="63727"/>
                </a:xfrm>
                <a:custGeom>
                  <a:rect b="b" l="l" r="r" t="t"/>
                  <a:pathLst>
                    <a:path extrusionOk="0" h="2279" w="3933">
                      <a:moveTo>
                        <a:pt x="1424" y="1"/>
                      </a:moveTo>
                      <a:lnTo>
                        <a:pt x="0" y="830"/>
                      </a:lnTo>
                      <a:lnTo>
                        <a:pt x="2509" y="2278"/>
                      </a:lnTo>
                      <a:lnTo>
                        <a:pt x="3932" y="1449"/>
                      </a:lnTo>
                      <a:lnTo>
                        <a:pt x="1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78"/>
                <p:cNvSpPr/>
                <p:nvPr/>
              </p:nvSpPr>
              <p:spPr>
                <a:xfrm>
                  <a:off x="3757563" y="4161844"/>
                  <a:ext cx="40074" cy="96359"/>
                </a:xfrm>
                <a:custGeom>
                  <a:rect b="b" l="l" r="r" t="t"/>
                  <a:pathLst>
                    <a:path extrusionOk="0" h="3446" w="1433">
                      <a:moveTo>
                        <a:pt x="1432" y="1"/>
                      </a:moveTo>
                      <a:lnTo>
                        <a:pt x="9" y="830"/>
                      </a:lnTo>
                      <a:lnTo>
                        <a:pt x="0" y="3446"/>
                      </a:lnTo>
                      <a:lnTo>
                        <a:pt x="1424" y="2621"/>
                      </a:lnTo>
                      <a:lnTo>
                        <a:pt x="1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78"/>
                <p:cNvSpPr/>
                <p:nvPr/>
              </p:nvSpPr>
              <p:spPr>
                <a:xfrm>
                  <a:off x="3640921" y="3966889"/>
                  <a:ext cx="112391" cy="65097"/>
                </a:xfrm>
                <a:custGeom>
                  <a:rect b="b" l="l" r="r" t="t"/>
                  <a:pathLst>
                    <a:path extrusionOk="0" h="2328" w="4019">
                      <a:moveTo>
                        <a:pt x="1424" y="1"/>
                      </a:moveTo>
                      <a:lnTo>
                        <a:pt x="0" y="826"/>
                      </a:lnTo>
                      <a:lnTo>
                        <a:pt x="2600" y="2327"/>
                      </a:lnTo>
                      <a:lnTo>
                        <a:pt x="4019" y="1498"/>
                      </a:lnTo>
                      <a:lnTo>
                        <a:pt x="1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78"/>
                <p:cNvSpPr/>
                <p:nvPr/>
              </p:nvSpPr>
              <p:spPr>
                <a:xfrm>
                  <a:off x="3546315" y="3989958"/>
                  <a:ext cx="251657" cy="409343"/>
                </a:xfrm>
                <a:custGeom>
                  <a:rect b="b" l="l" r="r" t="t"/>
                  <a:pathLst>
                    <a:path extrusionOk="0" h="14639" w="8999">
                      <a:moveTo>
                        <a:pt x="3383" y="1"/>
                      </a:moveTo>
                      <a:lnTo>
                        <a:pt x="4" y="5517"/>
                      </a:lnTo>
                      <a:lnTo>
                        <a:pt x="0" y="7592"/>
                      </a:lnTo>
                      <a:lnTo>
                        <a:pt x="5042" y="10501"/>
                      </a:lnTo>
                      <a:lnTo>
                        <a:pt x="5034" y="13190"/>
                      </a:lnTo>
                      <a:lnTo>
                        <a:pt x="7542" y="14639"/>
                      </a:lnTo>
                      <a:lnTo>
                        <a:pt x="7550" y="11949"/>
                      </a:lnTo>
                      <a:lnTo>
                        <a:pt x="8990" y="12782"/>
                      </a:lnTo>
                      <a:lnTo>
                        <a:pt x="8998" y="10426"/>
                      </a:lnTo>
                      <a:lnTo>
                        <a:pt x="7554" y="9593"/>
                      </a:lnTo>
                      <a:lnTo>
                        <a:pt x="7563" y="6977"/>
                      </a:lnTo>
                      <a:lnTo>
                        <a:pt x="5054" y="5529"/>
                      </a:lnTo>
                      <a:lnTo>
                        <a:pt x="5050" y="8145"/>
                      </a:lnTo>
                      <a:lnTo>
                        <a:pt x="2802" y="6849"/>
                      </a:lnTo>
                      <a:lnTo>
                        <a:pt x="5983" y="1502"/>
                      </a:lnTo>
                      <a:lnTo>
                        <a:pt x="338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78"/>
                <p:cNvSpPr/>
                <p:nvPr/>
              </p:nvSpPr>
              <p:spPr>
                <a:xfrm>
                  <a:off x="3624645" y="4008777"/>
                  <a:ext cx="128667" cy="172724"/>
                </a:xfrm>
                <a:custGeom>
                  <a:rect b="b" l="l" r="r" t="t"/>
                  <a:pathLst>
                    <a:path extrusionOk="0" h="6177" w="4601">
                      <a:moveTo>
                        <a:pt x="4601" y="0"/>
                      </a:moveTo>
                      <a:lnTo>
                        <a:pt x="3182" y="829"/>
                      </a:lnTo>
                      <a:lnTo>
                        <a:pt x="1" y="6176"/>
                      </a:lnTo>
                      <a:lnTo>
                        <a:pt x="1424" y="5347"/>
                      </a:lnTo>
                      <a:lnTo>
                        <a:pt x="46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42" name="Google Shape;2242;p78"/>
              <p:cNvSpPr/>
              <p:nvPr/>
            </p:nvSpPr>
            <p:spPr>
              <a:xfrm>
                <a:off x="3546315" y="3989958"/>
                <a:ext cx="251657" cy="409343"/>
              </a:xfrm>
              <a:custGeom>
                <a:rect b="b" l="l" r="r" t="t"/>
                <a:pathLst>
                  <a:path extrusionOk="0" h="14639" w="8999">
                    <a:moveTo>
                      <a:pt x="3383" y="1"/>
                    </a:moveTo>
                    <a:lnTo>
                      <a:pt x="4" y="5517"/>
                    </a:lnTo>
                    <a:lnTo>
                      <a:pt x="0" y="7592"/>
                    </a:lnTo>
                    <a:lnTo>
                      <a:pt x="5042" y="10501"/>
                    </a:lnTo>
                    <a:lnTo>
                      <a:pt x="5034" y="13190"/>
                    </a:lnTo>
                    <a:lnTo>
                      <a:pt x="7542" y="14639"/>
                    </a:lnTo>
                    <a:lnTo>
                      <a:pt x="7550" y="11949"/>
                    </a:lnTo>
                    <a:lnTo>
                      <a:pt x="8990" y="12782"/>
                    </a:lnTo>
                    <a:lnTo>
                      <a:pt x="8998" y="10426"/>
                    </a:lnTo>
                    <a:lnTo>
                      <a:pt x="7554" y="9593"/>
                    </a:lnTo>
                    <a:lnTo>
                      <a:pt x="7563" y="6977"/>
                    </a:lnTo>
                    <a:lnTo>
                      <a:pt x="5054" y="5529"/>
                    </a:lnTo>
                    <a:lnTo>
                      <a:pt x="5050" y="8145"/>
                    </a:lnTo>
                    <a:lnTo>
                      <a:pt x="2802" y="6849"/>
                    </a:lnTo>
                    <a:lnTo>
                      <a:pt x="5983" y="1502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FFFFFF">
                  <a:alpha val="2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43" name="Google Shape;2243;p78"/>
          <p:cNvSpPr txBox="1"/>
          <p:nvPr>
            <p:ph idx="4294967295" type="ctrTitle"/>
          </p:nvPr>
        </p:nvSpPr>
        <p:spPr>
          <a:xfrm>
            <a:off x="3109939" y="1957906"/>
            <a:ext cx="1052615" cy="4487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Month</a:t>
            </a:r>
            <a:endParaRPr b="1"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descr="A picture containing stove&#10;&#10;Description automatically generated" id="2244" name="Google Shape;224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435" y="1087900"/>
            <a:ext cx="3057858" cy="193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60" y="2926632"/>
            <a:ext cx="3291196" cy="217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78"/>
          <p:cNvSpPr txBox="1"/>
          <p:nvPr>
            <p:ph idx="4294967295" type="ctrTitle"/>
          </p:nvPr>
        </p:nvSpPr>
        <p:spPr>
          <a:xfrm>
            <a:off x="4996169" y="2729827"/>
            <a:ext cx="1275691" cy="5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Weekday</a:t>
            </a:r>
            <a:endParaRPr b="1"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descr="A close up of a door&#10;&#10;Description automatically generated" id="2247" name="Google Shape;224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9880" y="831884"/>
            <a:ext cx="3185123" cy="208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arge, side, white, kitchen&#10;&#10;Description automatically generated" id="2248" name="Google Shape;224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06" y="3104356"/>
            <a:ext cx="3046769" cy="195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78"/>
          <p:cNvSpPr/>
          <p:nvPr/>
        </p:nvSpPr>
        <p:spPr>
          <a:xfrm>
            <a:off x="540426" y="1087900"/>
            <a:ext cx="2702100" cy="175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78"/>
          <p:cNvSpPr/>
          <p:nvPr/>
        </p:nvSpPr>
        <p:spPr>
          <a:xfrm>
            <a:off x="6030950" y="922825"/>
            <a:ext cx="2883900" cy="180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79"/>
          <p:cNvSpPr txBox="1"/>
          <p:nvPr>
            <p:ph type="title"/>
          </p:nvPr>
        </p:nvSpPr>
        <p:spPr>
          <a:xfrm>
            <a:off x="609054" y="354650"/>
            <a:ext cx="80466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Classification</a:t>
            </a:r>
            <a:r>
              <a:rPr lang="en-GB" sz="1200"/>
              <a:t> -</a:t>
            </a:r>
            <a:r>
              <a:rPr lang="en-GB" sz="1800"/>
              <a:t>Predicting whether a listing will be booked or not</a:t>
            </a:r>
            <a:endParaRPr sz="1800"/>
          </a:p>
        </p:txBody>
      </p:sp>
      <p:sp>
        <p:nvSpPr>
          <p:cNvPr id="2256" name="Google Shape;2256;p79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bird&#10;&#10;Description automatically generated" id="2257" name="Google Shape;225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00" y="2571750"/>
            <a:ext cx="2789224" cy="162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79"/>
          <p:cNvSpPr txBox="1"/>
          <p:nvPr/>
        </p:nvSpPr>
        <p:spPr>
          <a:xfrm>
            <a:off x="585052" y="1197108"/>
            <a:ext cx="3383093" cy="13746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Using classification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Split into train and test data set with test size=0.25 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descr="A screenshot of a cell phone&#10;&#10;Description automatically generated" id="2259" name="Google Shape;22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5311" y="1069892"/>
            <a:ext cx="3650418" cy="3518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0" name="Google Shape;2260;p79"/>
          <p:cNvCxnSpPr/>
          <p:nvPr/>
        </p:nvCxnSpPr>
        <p:spPr>
          <a:xfrm>
            <a:off x="4486727" y="1407748"/>
            <a:ext cx="0" cy="2328003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screenshot of a cell phone&#10;&#10;Description automatically generated" id="2261" name="Google Shape;226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9891" y="1197108"/>
            <a:ext cx="3941258" cy="32683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79"/>
          <p:cNvSpPr/>
          <p:nvPr/>
        </p:nvSpPr>
        <p:spPr>
          <a:xfrm>
            <a:off x="8267804" y="1541515"/>
            <a:ext cx="404037" cy="2923953"/>
          </a:xfrm>
          <a:prstGeom prst="rect">
            <a:avLst/>
          </a:prstGeom>
          <a:noFill/>
          <a:ln cap="flat" cmpd="sng" w="9525">
            <a:solidFill>
              <a:srgbClr val="A61B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80"/>
          <p:cNvSpPr txBox="1"/>
          <p:nvPr>
            <p:ph type="title"/>
          </p:nvPr>
        </p:nvSpPr>
        <p:spPr>
          <a:xfrm>
            <a:off x="609054" y="354650"/>
            <a:ext cx="80466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r>
              <a:rPr lang="en-GB" sz="1200"/>
              <a:t> -</a:t>
            </a:r>
            <a:r>
              <a:rPr lang="en-GB"/>
              <a:t> </a:t>
            </a:r>
            <a:r>
              <a:rPr lang="en-GB" sz="1800"/>
              <a:t>Time series of occupancy rate</a:t>
            </a:r>
            <a:br>
              <a:rPr lang="en-GB"/>
            </a:br>
            <a:endParaRPr sz="1800"/>
          </a:p>
        </p:txBody>
      </p:sp>
      <p:sp>
        <p:nvSpPr>
          <p:cNvPr id="2268" name="Google Shape;2268;p80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9" name="Google Shape;2269;p80"/>
          <p:cNvCxnSpPr/>
          <p:nvPr/>
        </p:nvCxnSpPr>
        <p:spPr>
          <a:xfrm>
            <a:off x="4486727" y="1407748"/>
            <a:ext cx="0" cy="2328003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close up of a mans face&#10;&#10;Description automatically generated" id="2270" name="Google Shape;227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49" y="1207949"/>
            <a:ext cx="7771401" cy="321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80"/>
          <p:cNvSpPr txBox="1"/>
          <p:nvPr/>
        </p:nvSpPr>
        <p:spPr>
          <a:xfrm>
            <a:off x="5494472" y="1395069"/>
            <a:ext cx="2983704" cy="10640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Highest occupancy rate is in January 2016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Spring and summer are the busy season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81"/>
          <p:cNvSpPr txBox="1"/>
          <p:nvPr>
            <p:ph type="title"/>
          </p:nvPr>
        </p:nvSpPr>
        <p:spPr>
          <a:xfrm>
            <a:off x="609054" y="354650"/>
            <a:ext cx="80466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r>
              <a:rPr lang="en-GB" sz="1200"/>
              <a:t> -</a:t>
            </a:r>
            <a:r>
              <a:rPr lang="en-GB"/>
              <a:t> </a:t>
            </a:r>
            <a:r>
              <a:rPr lang="en-GB" sz="1800"/>
              <a:t>Time series of median price</a:t>
            </a:r>
            <a:br>
              <a:rPr lang="en-GB"/>
            </a:br>
            <a:endParaRPr sz="1800"/>
          </a:p>
        </p:txBody>
      </p:sp>
      <p:sp>
        <p:nvSpPr>
          <p:cNvPr id="2277" name="Google Shape;2277;p81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mans face&#10;&#10;Description automatically generated" id="2278" name="Google Shape;227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05" y="1243366"/>
            <a:ext cx="8401545" cy="33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81"/>
          <p:cNvSpPr txBox="1"/>
          <p:nvPr/>
        </p:nvSpPr>
        <p:spPr>
          <a:xfrm>
            <a:off x="5405695" y="2836088"/>
            <a:ext cx="2983704" cy="643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High in May to September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Cheapest in January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82"/>
          <p:cNvSpPr txBox="1"/>
          <p:nvPr>
            <p:ph type="title"/>
          </p:nvPr>
        </p:nvSpPr>
        <p:spPr>
          <a:xfrm>
            <a:off x="609054" y="354650"/>
            <a:ext cx="80466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r>
              <a:rPr lang="en-GB" sz="1200"/>
              <a:t> - Using Ridge Regression to estimate the likelihood of booking in year 2017</a:t>
            </a:r>
            <a:endParaRPr sz="1400"/>
          </a:p>
        </p:txBody>
      </p:sp>
      <p:sp>
        <p:nvSpPr>
          <p:cNvPr id="2285" name="Google Shape;2285;p82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Description automatically generated" id="2286" name="Google Shape;22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248" y="1643380"/>
            <a:ext cx="4344685" cy="1572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n object&#10;&#10;Description automatically generated" id="2287" name="Google Shape;228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52" y="1264068"/>
            <a:ext cx="8222475" cy="302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82"/>
          <p:cNvSpPr txBox="1"/>
          <p:nvPr/>
        </p:nvSpPr>
        <p:spPr>
          <a:xfrm>
            <a:off x="3876050" y="2700000"/>
            <a:ext cx="287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Higher possibility in </a:t>
            </a:r>
            <a:r>
              <a:rPr lang="en-GB">
                <a:latin typeface="Muli"/>
                <a:ea typeface="Muli"/>
                <a:cs typeface="Muli"/>
                <a:sym typeface="Muli"/>
              </a:rPr>
              <a:t>January, </a:t>
            </a: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July,</a:t>
            </a:r>
            <a:r>
              <a:rPr lang="en-GB">
                <a:latin typeface="Muli"/>
                <a:ea typeface="Muli"/>
                <a:cs typeface="Muli"/>
                <a:sym typeface="Muli"/>
              </a:rPr>
              <a:t> August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83"/>
          <p:cNvSpPr txBox="1"/>
          <p:nvPr>
            <p:ph type="title"/>
          </p:nvPr>
        </p:nvSpPr>
        <p:spPr>
          <a:xfrm>
            <a:off x="609054" y="354650"/>
            <a:ext cx="80466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r>
              <a:rPr lang="en-GB" sz="1200"/>
              <a:t> -</a:t>
            </a:r>
            <a:r>
              <a:rPr lang="en-GB"/>
              <a:t> </a:t>
            </a:r>
            <a:r>
              <a:rPr lang="en-GB" sz="1200"/>
              <a:t>features that may affect popularity / likelihood of a listing being booked?</a:t>
            </a:r>
            <a:br>
              <a:rPr lang="en-GB" sz="1200"/>
            </a:br>
            <a:endParaRPr sz="1200"/>
          </a:p>
        </p:txBody>
      </p:sp>
      <p:sp>
        <p:nvSpPr>
          <p:cNvPr id="2294" name="Google Shape;2294;p83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creenshot&#10;&#10;Description automatically generated" id="2295" name="Google Shape;229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52" y="1131496"/>
            <a:ext cx="7593696" cy="38518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83"/>
          <p:cNvSpPr txBox="1"/>
          <p:nvPr/>
        </p:nvSpPr>
        <p:spPr>
          <a:xfrm>
            <a:off x="4632391" y="1753703"/>
            <a:ext cx="2983704" cy="1050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Reply within an hour is more popular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Reply a few days or more is more unpopular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97" name="Google Shape;2297;p83"/>
          <p:cNvSpPr/>
          <p:nvPr/>
        </p:nvSpPr>
        <p:spPr>
          <a:xfrm>
            <a:off x="1765005" y="4380614"/>
            <a:ext cx="510363" cy="489097"/>
          </a:xfrm>
          <a:prstGeom prst="ellipse">
            <a:avLst/>
          </a:prstGeom>
          <a:noFill/>
          <a:ln cap="flat" cmpd="sng" w="12700">
            <a:solidFill>
              <a:srgbClr val="A61B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8" name="Google Shape;2298;p83"/>
          <p:cNvCxnSpPr/>
          <p:nvPr/>
        </p:nvCxnSpPr>
        <p:spPr>
          <a:xfrm flipH="1" rot="10800000">
            <a:off x="2243470" y="1945758"/>
            <a:ext cx="2388921" cy="2509284"/>
          </a:xfrm>
          <a:prstGeom prst="straightConnector1">
            <a:avLst/>
          </a:prstGeom>
          <a:noFill/>
          <a:ln cap="flat" cmpd="sng" w="12700">
            <a:solidFill>
              <a:srgbClr val="E21F1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99" name="Google Shape;2299;p83"/>
          <p:cNvSpPr/>
          <p:nvPr/>
        </p:nvSpPr>
        <p:spPr>
          <a:xfrm>
            <a:off x="7105732" y="4386191"/>
            <a:ext cx="510363" cy="489097"/>
          </a:xfrm>
          <a:prstGeom prst="ellipse">
            <a:avLst/>
          </a:prstGeom>
          <a:noFill/>
          <a:ln cap="flat" cmpd="sng" w="12700">
            <a:solidFill>
              <a:srgbClr val="A61B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0" name="Google Shape;2300;p83"/>
          <p:cNvCxnSpPr>
            <a:stCxn id="2299" idx="1"/>
          </p:cNvCxnSpPr>
          <p:nvPr/>
        </p:nvCxnSpPr>
        <p:spPr>
          <a:xfrm rot="10800000">
            <a:off x="4731573" y="2445418"/>
            <a:ext cx="2448900" cy="2012400"/>
          </a:xfrm>
          <a:prstGeom prst="straightConnector1">
            <a:avLst/>
          </a:prstGeom>
          <a:noFill/>
          <a:ln cap="flat" cmpd="sng" w="12700">
            <a:solidFill>
              <a:srgbClr val="E21F1E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84"/>
          <p:cNvSpPr txBox="1"/>
          <p:nvPr>
            <p:ph type="title"/>
          </p:nvPr>
        </p:nvSpPr>
        <p:spPr>
          <a:xfrm>
            <a:off x="609054" y="354650"/>
            <a:ext cx="80466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r>
              <a:rPr lang="en-GB" sz="1200"/>
              <a:t> -</a:t>
            </a:r>
            <a:r>
              <a:rPr lang="en-GB"/>
              <a:t> </a:t>
            </a:r>
            <a:r>
              <a:rPr lang="en-GB" sz="1200"/>
              <a:t>features that may affect popularity / likelihood of a listing being booked?</a:t>
            </a:r>
            <a:br>
              <a:rPr lang="en-GB" sz="1200"/>
            </a:br>
            <a:endParaRPr sz="1200"/>
          </a:p>
        </p:txBody>
      </p:sp>
      <p:sp>
        <p:nvSpPr>
          <p:cNvPr id="2306" name="Google Shape;2306;p84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Description automatically generated" id="2307" name="Google Shape;230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496" y="1098085"/>
            <a:ext cx="7394603" cy="4034783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84"/>
          <p:cNvSpPr txBox="1"/>
          <p:nvPr/>
        </p:nvSpPr>
        <p:spPr>
          <a:xfrm>
            <a:off x="4632391" y="1753703"/>
            <a:ext cx="2983704" cy="818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Apartment is more popular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Houses </a:t>
            </a:r>
            <a:r>
              <a:rPr lang="en-GB">
                <a:latin typeface="Muli"/>
                <a:ea typeface="Muli"/>
                <a:cs typeface="Muli"/>
                <a:sym typeface="Muli"/>
              </a:rPr>
              <a:t>unpopular rate is higher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09" name="Google Shape;2309;p84"/>
          <p:cNvSpPr/>
          <p:nvPr/>
        </p:nvSpPr>
        <p:spPr>
          <a:xfrm>
            <a:off x="1017542" y="4455042"/>
            <a:ext cx="510363" cy="489097"/>
          </a:xfrm>
          <a:prstGeom prst="ellipse">
            <a:avLst/>
          </a:prstGeom>
          <a:noFill/>
          <a:ln cap="flat" cmpd="sng" w="12700">
            <a:solidFill>
              <a:srgbClr val="A61B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0" name="Google Shape;2310;p84"/>
          <p:cNvCxnSpPr/>
          <p:nvPr/>
        </p:nvCxnSpPr>
        <p:spPr>
          <a:xfrm flipH="1" rot="10800000">
            <a:off x="1443980" y="1935126"/>
            <a:ext cx="3188411" cy="2583261"/>
          </a:xfrm>
          <a:prstGeom prst="straightConnector1">
            <a:avLst/>
          </a:prstGeom>
          <a:noFill/>
          <a:ln cap="flat" cmpd="sng" w="12700">
            <a:solidFill>
              <a:srgbClr val="E21F1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11" name="Google Shape;2311;p84"/>
          <p:cNvSpPr/>
          <p:nvPr/>
        </p:nvSpPr>
        <p:spPr>
          <a:xfrm>
            <a:off x="1466835" y="4486265"/>
            <a:ext cx="510363" cy="489097"/>
          </a:xfrm>
          <a:prstGeom prst="ellipse">
            <a:avLst/>
          </a:prstGeom>
          <a:noFill/>
          <a:ln cap="flat" cmpd="sng" w="12700">
            <a:solidFill>
              <a:srgbClr val="A61B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2" name="Google Shape;2312;p84"/>
          <p:cNvCxnSpPr/>
          <p:nvPr/>
        </p:nvCxnSpPr>
        <p:spPr>
          <a:xfrm flipH="1" rot="10800000">
            <a:off x="1858996" y="2236398"/>
            <a:ext cx="2840137" cy="2313212"/>
          </a:xfrm>
          <a:prstGeom prst="straightConnector1">
            <a:avLst/>
          </a:prstGeom>
          <a:noFill/>
          <a:ln cap="flat" cmpd="sng" w="12700">
            <a:solidFill>
              <a:srgbClr val="E21F1E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85"/>
          <p:cNvSpPr txBox="1"/>
          <p:nvPr>
            <p:ph type="title"/>
          </p:nvPr>
        </p:nvSpPr>
        <p:spPr>
          <a:xfrm>
            <a:off x="609054" y="354650"/>
            <a:ext cx="80466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r>
              <a:rPr lang="en-GB" sz="1200"/>
              <a:t> -</a:t>
            </a:r>
            <a:r>
              <a:rPr lang="en-GB"/>
              <a:t> </a:t>
            </a:r>
            <a:r>
              <a:rPr lang="en-GB" sz="1200"/>
              <a:t>features that may affect popularity / likelihood of a listing being booked?</a:t>
            </a:r>
            <a:br>
              <a:rPr lang="en-GB" sz="1200"/>
            </a:br>
            <a:endParaRPr sz="1200"/>
          </a:p>
        </p:txBody>
      </p:sp>
      <p:sp>
        <p:nvSpPr>
          <p:cNvPr id="2318" name="Google Shape;2318;p85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Description automatically generated" id="2319" name="Google Shape;231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850" y="1175500"/>
            <a:ext cx="6503149" cy="362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85"/>
          <p:cNvSpPr txBox="1"/>
          <p:nvPr/>
        </p:nvSpPr>
        <p:spPr>
          <a:xfrm>
            <a:off x="1752212" y="4662325"/>
            <a:ext cx="63282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‘flexible’ and ‘moderate’ have higher frequency of popular listing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41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preparation</a:t>
            </a:r>
            <a:endParaRPr/>
          </a:p>
        </p:txBody>
      </p:sp>
      <p:pic>
        <p:nvPicPr>
          <p:cNvPr id="1591" name="Google Shape;15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725" y="1069473"/>
            <a:ext cx="6111476" cy="23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575" y="3608440"/>
            <a:ext cx="8285626" cy="13234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41"/>
          <p:cNvSpPr txBox="1"/>
          <p:nvPr/>
        </p:nvSpPr>
        <p:spPr>
          <a:xfrm>
            <a:off x="394575" y="1134125"/>
            <a:ext cx="1956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Clean dataset - remove $ and % sign, drop NA values 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86"/>
          <p:cNvSpPr txBox="1"/>
          <p:nvPr>
            <p:ph type="title"/>
          </p:nvPr>
        </p:nvSpPr>
        <p:spPr>
          <a:xfrm>
            <a:off x="609054" y="354650"/>
            <a:ext cx="80466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r>
              <a:rPr lang="en-GB" sz="1200"/>
              <a:t> -</a:t>
            </a:r>
            <a:r>
              <a:rPr lang="en-GB"/>
              <a:t> </a:t>
            </a:r>
            <a:r>
              <a:rPr lang="en-GB" sz="1200"/>
              <a:t>features that may affect popularity / likelihood of a listing being booked?</a:t>
            </a:r>
            <a:br>
              <a:rPr lang="en-GB" sz="1200"/>
            </a:br>
            <a:endParaRPr sz="1200"/>
          </a:p>
        </p:txBody>
      </p:sp>
      <p:sp>
        <p:nvSpPr>
          <p:cNvPr id="2326" name="Google Shape;2326;p86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2327" name="Google Shape;232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98" y="1142423"/>
            <a:ext cx="4245487" cy="3158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reenshot&#10;&#10;Description automatically generated" id="2328" name="Google Shape;232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3953" y="1142422"/>
            <a:ext cx="4392604" cy="3105217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p86"/>
          <p:cNvSpPr txBox="1"/>
          <p:nvPr/>
        </p:nvSpPr>
        <p:spPr>
          <a:xfrm>
            <a:off x="440432" y="4237337"/>
            <a:ext cx="3950813" cy="703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•"/>
            </a:pPr>
            <a:r>
              <a:rPr lang="en-GB">
                <a:latin typeface="Muli"/>
                <a:ea typeface="Muli"/>
                <a:cs typeface="Muli"/>
                <a:sym typeface="Muli"/>
              </a:rPr>
              <a:t>Some neighbourhoods have higher likelihood like Cascade while others like Magnolia have lower likelihood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330" name="Google Shape;2330;p86"/>
          <p:cNvCxnSpPr/>
          <p:nvPr/>
        </p:nvCxnSpPr>
        <p:spPr>
          <a:xfrm>
            <a:off x="4513953" y="1095530"/>
            <a:ext cx="5036" cy="3027458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1" name="Google Shape;2331;p86"/>
          <p:cNvSpPr txBox="1"/>
          <p:nvPr/>
        </p:nvSpPr>
        <p:spPr>
          <a:xfrm>
            <a:off x="4634842" y="4301195"/>
            <a:ext cx="42717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Room type of entire home/apt tend to have higher likelihood of being booked.</a:t>
            </a:r>
            <a:endParaRPr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87"/>
          <p:cNvSpPr txBox="1"/>
          <p:nvPr>
            <p:ph idx="4294967295" type="ctrTitle"/>
          </p:nvPr>
        </p:nvSpPr>
        <p:spPr>
          <a:xfrm>
            <a:off x="-120113" y="2966213"/>
            <a:ext cx="1881300" cy="6997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Everything Needed</a:t>
            </a:r>
            <a:endParaRPr b="1"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37" name="Google Shape;2337;p87"/>
          <p:cNvSpPr txBox="1"/>
          <p:nvPr>
            <p:ph idx="4294967295" type="ctrTitle"/>
          </p:nvPr>
        </p:nvSpPr>
        <p:spPr>
          <a:xfrm>
            <a:off x="7382813" y="3316080"/>
            <a:ext cx="150191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Great Location</a:t>
            </a:r>
            <a:endParaRPr b="1"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38" name="Google Shape;2338;p87"/>
          <p:cNvSpPr txBox="1"/>
          <p:nvPr>
            <p:ph idx="4294967295" type="ctrTitle"/>
          </p:nvPr>
        </p:nvSpPr>
        <p:spPr>
          <a:xfrm>
            <a:off x="-7544" y="1205665"/>
            <a:ext cx="1881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Walking Distance</a:t>
            </a:r>
            <a:endParaRPr b="1"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39" name="Google Shape;2339;p87"/>
          <p:cNvSpPr txBox="1"/>
          <p:nvPr>
            <p:ph idx="4294967295" type="ctrTitle"/>
          </p:nvPr>
        </p:nvSpPr>
        <p:spPr>
          <a:xfrm>
            <a:off x="7003423" y="1162321"/>
            <a:ext cx="1881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Great Host</a:t>
            </a:r>
            <a:endParaRPr b="1"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40" name="Google Shape;2340;p87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1" name="Google Shape;2341;p87"/>
          <p:cNvCxnSpPr/>
          <p:nvPr/>
        </p:nvCxnSpPr>
        <p:spPr>
          <a:xfrm>
            <a:off x="1846003" y="1399250"/>
            <a:ext cx="887100" cy="51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diamond"/>
          </a:ln>
        </p:spPr>
      </p:cxnSp>
      <p:cxnSp>
        <p:nvCxnSpPr>
          <p:cNvPr id="2342" name="Google Shape;2342;p87"/>
          <p:cNvCxnSpPr>
            <a:stCxn id="2336" idx="3"/>
          </p:cNvCxnSpPr>
          <p:nvPr/>
        </p:nvCxnSpPr>
        <p:spPr>
          <a:xfrm>
            <a:off x="1761187" y="3316080"/>
            <a:ext cx="868500" cy="33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diamond"/>
          </a:ln>
        </p:spPr>
      </p:cxnSp>
      <p:cxnSp>
        <p:nvCxnSpPr>
          <p:cNvPr id="2343" name="Google Shape;2343;p87"/>
          <p:cNvCxnSpPr>
            <a:stCxn id="2339" idx="1"/>
          </p:cNvCxnSpPr>
          <p:nvPr/>
        </p:nvCxnSpPr>
        <p:spPr>
          <a:xfrm flipH="1">
            <a:off x="6001123" y="1384021"/>
            <a:ext cx="1002300" cy="58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diamond"/>
          </a:ln>
        </p:spPr>
      </p:cxnSp>
      <p:cxnSp>
        <p:nvCxnSpPr>
          <p:cNvPr id="2344" name="Google Shape;2344;p87"/>
          <p:cNvCxnSpPr/>
          <p:nvPr/>
        </p:nvCxnSpPr>
        <p:spPr>
          <a:xfrm flipH="1">
            <a:off x="6001013" y="3348824"/>
            <a:ext cx="1381800" cy="729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diamond"/>
          </a:ln>
        </p:spPr>
      </p:cxnSp>
      <p:sp>
        <p:nvSpPr>
          <p:cNvPr id="2345" name="Google Shape;2345;p87"/>
          <p:cNvSpPr txBox="1"/>
          <p:nvPr>
            <p:ph type="title"/>
          </p:nvPr>
        </p:nvSpPr>
        <p:spPr>
          <a:xfrm>
            <a:off x="127930" y="356335"/>
            <a:ext cx="901607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</a:t>
            </a:r>
            <a:r>
              <a:rPr lang="en-GB" sz="1200"/>
              <a:t> - things people care most that may affect popularity / likelihood of a listing being booked?</a:t>
            </a:r>
            <a:endParaRPr sz="1200"/>
          </a:p>
        </p:txBody>
      </p:sp>
      <p:pic>
        <p:nvPicPr>
          <p:cNvPr descr="A screenshot of a cell phone&#10;&#10;Description automatically generated" id="2346" name="Google Shape;234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7528" y="1675621"/>
            <a:ext cx="3169688" cy="261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1" name="Google Shape;2351;p88"/>
          <p:cNvCxnSpPr/>
          <p:nvPr/>
        </p:nvCxnSpPr>
        <p:spPr>
          <a:xfrm>
            <a:off x="5583825" y="1078475"/>
            <a:ext cx="3561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2352" name="Google Shape;2352;p88"/>
          <p:cNvGrpSpPr/>
          <p:nvPr/>
        </p:nvGrpSpPr>
        <p:grpSpPr>
          <a:xfrm>
            <a:off x="5154761" y="789520"/>
            <a:ext cx="2695657" cy="3517769"/>
            <a:chOff x="905500" y="1465750"/>
            <a:chExt cx="444000" cy="579400"/>
          </a:xfrm>
        </p:grpSpPr>
        <p:sp>
          <p:nvSpPr>
            <p:cNvPr id="2353" name="Google Shape;2353;p88"/>
            <p:cNvSpPr/>
            <p:nvPr/>
          </p:nvSpPr>
          <p:spPr>
            <a:xfrm>
              <a:off x="925850" y="1759075"/>
              <a:ext cx="154925" cy="274950"/>
            </a:xfrm>
            <a:custGeom>
              <a:rect b="b" l="l" r="r" t="t"/>
              <a:pathLst>
                <a:path extrusionOk="0" h="10998" w="6197">
                  <a:moveTo>
                    <a:pt x="1582" y="0"/>
                  </a:moveTo>
                  <a:cubicBezTo>
                    <a:pt x="1533" y="0"/>
                    <a:pt x="1489" y="11"/>
                    <a:pt x="1450" y="33"/>
                  </a:cubicBezTo>
                  <a:lnTo>
                    <a:pt x="0" y="876"/>
                  </a:lnTo>
                  <a:cubicBezTo>
                    <a:pt x="28" y="866"/>
                    <a:pt x="58" y="861"/>
                    <a:pt x="91" y="861"/>
                  </a:cubicBezTo>
                  <a:cubicBezTo>
                    <a:pt x="159" y="861"/>
                    <a:pt x="236" y="884"/>
                    <a:pt x="318" y="931"/>
                  </a:cubicBezTo>
                  <a:lnTo>
                    <a:pt x="4198" y="3171"/>
                  </a:lnTo>
                  <a:cubicBezTo>
                    <a:pt x="4478" y="3332"/>
                    <a:pt x="4704" y="3724"/>
                    <a:pt x="4703" y="4044"/>
                  </a:cubicBezTo>
                  <a:lnTo>
                    <a:pt x="4684" y="10787"/>
                  </a:lnTo>
                  <a:cubicBezTo>
                    <a:pt x="4687" y="10860"/>
                    <a:pt x="4671" y="10931"/>
                    <a:pt x="4641" y="10997"/>
                  </a:cubicBezTo>
                  <a:lnTo>
                    <a:pt x="6030" y="10190"/>
                  </a:lnTo>
                  <a:cubicBezTo>
                    <a:pt x="6121" y="10136"/>
                    <a:pt x="6178" y="10024"/>
                    <a:pt x="6178" y="9865"/>
                  </a:cubicBezTo>
                  <a:lnTo>
                    <a:pt x="6197" y="3183"/>
                  </a:lnTo>
                  <a:cubicBezTo>
                    <a:pt x="6197" y="2862"/>
                    <a:pt x="5970" y="2471"/>
                    <a:pt x="5690" y="2310"/>
                  </a:cubicBezTo>
                  <a:lnTo>
                    <a:pt x="1810" y="70"/>
                  </a:lnTo>
                  <a:cubicBezTo>
                    <a:pt x="1728" y="22"/>
                    <a:pt x="1651" y="0"/>
                    <a:pt x="1582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88"/>
            <p:cNvSpPr/>
            <p:nvPr/>
          </p:nvSpPr>
          <p:spPr>
            <a:xfrm>
              <a:off x="909725" y="1780625"/>
              <a:ext cx="133700" cy="263650"/>
            </a:xfrm>
            <a:custGeom>
              <a:rect b="b" l="l" r="r" t="t"/>
              <a:pathLst>
                <a:path extrusionOk="0" h="10546" w="5348">
                  <a:moveTo>
                    <a:pt x="2" y="388"/>
                  </a:moveTo>
                  <a:cubicBezTo>
                    <a:pt x="1" y="389"/>
                    <a:pt x="1" y="389"/>
                    <a:pt x="0" y="389"/>
                  </a:cubicBezTo>
                  <a:lnTo>
                    <a:pt x="2" y="388"/>
                  </a:lnTo>
                  <a:close/>
                  <a:moveTo>
                    <a:pt x="736" y="0"/>
                  </a:moveTo>
                  <a:cubicBezTo>
                    <a:pt x="703" y="0"/>
                    <a:pt x="672" y="5"/>
                    <a:pt x="644" y="15"/>
                  </a:cubicBezTo>
                  <a:lnTo>
                    <a:pt x="2" y="388"/>
                  </a:lnTo>
                  <a:lnTo>
                    <a:pt x="2" y="388"/>
                  </a:lnTo>
                  <a:cubicBezTo>
                    <a:pt x="40" y="366"/>
                    <a:pt x="84" y="355"/>
                    <a:pt x="132" y="355"/>
                  </a:cubicBezTo>
                  <a:cubicBezTo>
                    <a:pt x="201" y="355"/>
                    <a:pt x="278" y="378"/>
                    <a:pt x="360" y="426"/>
                  </a:cubicBezTo>
                  <a:lnTo>
                    <a:pt x="4242" y="2666"/>
                  </a:lnTo>
                  <a:cubicBezTo>
                    <a:pt x="4520" y="2827"/>
                    <a:pt x="4746" y="3218"/>
                    <a:pt x="4745" y="3539"/>
                  </a:cubicBezTo>
                  <a:lnTo>
                    <a:pt x="4726" y="10222"/>
                  </a:lnTo>
                  <a:cubicBezTo>
                    <a:pt x="4726" y="10382"/>
                    <a:pt x="4669" y="10493"/>
                    <a:pt x="4579" y="10546"/>
                  </a:cubicBezTo>
                  <a:lnTo>
                    <a:pt x="5284" y="10137"/>
                  </a:lnTo>
                  <a:cubicBezTo>
                    <a:pt x="5315" y="10070"/>
                    <a:pt x="5331" y="9999"/>
                    <a:pt x="5328" y="9926"/>
                  </a:cubicBezTo>
                  <a:lnTo>
                    <a:pt x="5348" y="3184"/>
                  </a:lnTo>
                  <a:cubicBezTo>
                    <a:pt x="5348" y="2862"/>
                    <a:pt x="5122" y="2472"/>
                    <a:pt x="4843" y="2309"/>
                  </a:cubicBezTo>
                  <a:lnTo>
                    <a:pt x="961" y="69"/>
                  </a:lnTo>
                  <a:cubicBezTo>
                    <a:pt x="880" y="22"/>
                    <a:pt x="804" y="0"/>
                    <a:pt x="7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88"/>
            <p:cNvSpPr/>
            <p:nvPr/>
          </p:nvSpPr>
          <p:spPr>
            <a:xfrm>
              <a:off x="905500" y="1789500"/>
              <a:ext cx="122900" cy="255650"/>
            </a:xfrm>
            <a:custGeom>
              <a:rect b="b" l="l" r="r" t="t"/>
              <a:pathLst>
                <a:path extrusionOk="0" h="10226" w="4916">
                  <a:moveTo>
                    <a:pt x="302" y="1"/>
                  </a:moveTo>
                  <a:cubicBezTo>
                    <a:pt x="136" y="1"/>
                    <a:pt x="21" y="132"/>
                    <a:pt x="21" y="359"/>
                  </a:cubicBezTo>
                  <a:lnTo>
                    <a:pt x="2" y="7043"/>
                  </a:lnTo>
                  <a:cubicBezTo>
                    <a:pt x="1" y="7363"/>
                    <a:pt x="227" y="7755"/>
                    <a:pt x="507" y="7915"/>
                  </a:cubicBezTo>
                  <a:lnTo>
                    <a:pt x="4387" y="10156"/>
                  </a:lnTo>
                  <a:cubicBezTo>
                    <a:pt x="4469" y="10203"/>
                    <a:pt x="4546" y="10225"/>
                    <a:pt x="4615" y="10225"/>
                  </a:cubicBezTo>
                  <a:cubicBezTo>
                    <a:pt x="4781" y="10225"/>
                    <a:pt x="4895" y="10094"/>
                    <a:pt x="4895" y="9866"/>
                  </a:cubicBezTo>
                  <a:lnTo>
                    <a:pt x="4915" y="3184"/>
                  </a:lnTo>
                  <a:cubicBezTo>
                    <a:pt x="4915" y="2863"/>
                    <a:pt x="4689" y="2472"/>
                    <a:pt x="4411" y="2311"/>
                  </a:cubicBezTo>
                  <a:lnTo>
                    <a:pt x="529" y="69"/>
                  </a:lnTo>
                  <a:cubicBezTo>
                    <a:pt x="447" y="23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88"/>
            <p:cNvSpPr/>
            <p:nvPr/>
          </p:nvSpPr>
          <p:spPr>
            <a:xfrm>
              <a:off x="905550" y="1794225"/>
              <a:ext cx="122850" cy="246975"/>
            </a:xfrm>
            <a:custGeom>
              <a:rect b="b" l="l" r="r" t="t"/>
              <a:pathLst>
                <a:path extrusionOk="0" h="9879" w="4914">
                  <a:moveTo>
                    <a:pt x="47" y="1"/>
                  </a:moveTo>
                  <a:cubicBezTo>
                    <a:pt x="28" y="56"/>
                    <a:pt x="19" y="112"/>
                    <a:pt x="21" y="170"/>
                  </a:cubicBezTo>
                  <a:lnTo>
                    <a:pt x="21" y="247"/>
                  </a:lnTo>
                  <a:cubicBezTo>
                    <a:pt x="1498" y="1097"/>
                    <a:pt x="2977" y="1949"/>
                    <a:pt x="4453" y="2802"/>
                  </a:cubicBezTo>
                  <a:cubicBezTo>
                    <a:pt x="4606" y="2891"/>
                    <a:pt x="4759" y="2976"/>
                    <a:pt x="4913" y="3063"/>
                  </a:cubicBezTo>
                  <a:lnTo>
                    <a:pt x="4913" y="2993"/>
                  </a:lnTo>
                  <a:cubicBezTo>
                    <a:pt x="4912" y="2927"/>
                    <a:pt x="4903" y="2860"/>
                    <a:pt x="4887" y="2795"/>
                  </a:cubicBezTo>
                  <a:cubicBezTo>
                    <a:pt x="3273" y="1864"/>
                    <a:pt x="1659" y="933"/>
                    <a:pt x="47" y="1"/>
                  </a:cubicBezTo>
                  <a:close/>
                  <a:moveTo>
                    <a:pt x="18" y="840"/>
                  </a:moveTo>
                  <a:lnTo>
                    <a:pt x="18" y="1101"/>
                  </a:lnTo>
                  <a:cubicBezTo>
                    <a:pt x="1265" y="1817"/>
                    <a:pt x="2512" y="2537"/>
                    <a:pt x="3757" y="3256"/>
                  </a:cubicBezTo>
                  <a:cubicBezTo>
                    <a:pt x="4142" y="3478"/>
                    <a:pt x="4526" y="3700"/>
                    <a:pt x="4910" y="3920"/>
                  </a:cubicBezTo>
                  <a:lnTo>
                    <a:pt x="4910" y="3663"/>
                  </a:lnTo>
                  <a:lnTo>
                    <a:pt x="32" y="849"/>
                  </a:lnTo>
                  <a:lnTo>
                    <a:pt x="18" y="840"/>
                  </a:lnTo>
                  <a:close/>
                  <a:moveTo>
                    <a:pt x="15" y="1693"/>
                  </a:moveTo>
                  <a:lnTo>
                    <a:pt x="15" y="1948"/>
                  </a:lnTo>
                  <a:cubicBezTo>
                    <a:pt x="31" y="1960"/>
                    <a:pt x="47" y="1970"/>
                    <a:pt x="66" y="1981"/>
                  </a:cubicBezTo>
                  <a:lnTo>
                    <a:pt x="4581" y="4589"/>
                  </a:lnTo>
                  <a:cubicBezTo>
                    <a:pt x="4687" y="4651"/>
                    <a:pt x="4794" y="4712"/>
                    <a:pt x="4907" y="4776"/>
                  </a:cubicBezTo>
                  <a:lnTo>
                    <a:pt x="4907" y="4516"/>
                  </a:lnTo>
                  <a:cubicBezTo>
                    <a:pt x="3498" y="3705"/>
                    <a:pt x="2090" y="2892"/>
                    <a:pt x="683" y="2078"/>
                  </a:cubicBezTo>
                  <a:cubicBezTo>
                    <a:pt x="463" y="1951"/>
                    <a:pt x="241" y="1823"/>
                    <a:pt x="15" y="1693"/>
                  </a:cubicBezTo>
                  <a:close/>
                  <a:moveTo>
                    <a:pt x="5" y="5109"/>
                  </a:moveTo>
                  <a:cubicBezTo>
                    <a:pt x="5" y="5109"/>
                    <a:pt x="6" y="5110"/>
                    <a:pt x="6" y="5110"/>
                  </a:cubicBezTo>
                  <a:lnTo>
                    <a:pt x="6" y="5110"/>
                  </a:lnTo>
                  <a:lnTo>
                    <a:pt x="6" y="5109"/>
                  </a:lnTo>
                  <a:close/>
                  <a:moveTo>
                    <a:pt x="12" y="2545"/>
                  </a:moveTo>
                  <a:lnTo>
                    <a:pt x="12" y="2806"/>
                  </a:lnTo>
                  <a:cubicBezTo>
                    <a:pt x="22" y="2812"/>
                    <a:pt x="32" y="2819"/>
                    <a:pt x="42" y="2825"/>
                  </a:cubicBezTo>
                  <a:cubicBezTo>
                    <a:pt x="1665" y="3758"/>
                    <a:pt x="3285" y="4693"/>
                    <a:pt x="4904" y="5630"/>
                  </a:cubicBezTo>
                  <a:lnTo>
                    <a:pt x="4904" y="5370"/>
                  </a:lnTo>
                  <a:cubicBezTo>
                    <a:pt x="3273" y="4429"/>
                    <a:pt x="1643" y="3488"/>
                    <a:pt x="12" y="2545"/>
                  </a:cubicBezTo>
                  <a:close/>
                  <a:moveTo>
                    <a:pt x="10" y="3401"/>
                  </a:moveTo>
                  <a:lnTo>
                    <a:pt x="10" y="3660"/>
                  </a:lnTo>
                  <a:cubicBezTo>
                    <a:pt x="1642" y="4602"/>
                    <a:pt x="3273" y="5543"/>
                    <a:pt x="4903" y="6484"/>
                  </a:cubicBezTo>
                  <a:lnTo>
                    <a:pt x="4903" y="6224"/>
                  </a:lnTo>
                  <a:cubicBezTo>
                    <a:pt x="3341" y="5324"/>
                    <a:pt x="1780" y="4423"/>
                    <a:pt x="219" y="3521"/>
                  </a:cubicBezTo>
                  <a:cubicBezTo>
                    <a:pt x="151" y="3482"/>
                    <a:pt x="83" y="3443"/>
                    <a:pt x="10" y="3401"/>
                  </a:cubicBezTo>
                  <a:close/>
                  <a:moveTo>
                    <a:pt x="6" y="4255"/>
                  </a:moveTo>
                  <a:lnTo>
                    <a:pt x="8" y="4516"/>
                  </a:lnTo>
                  <a:cubicBezTo>
                    <a:pt x="16" y="4522"/>
                    <a:pt x="25" y="4528"/>
                    <a:pt x="35" y="4533"/>
                  </a:cubicBezTo>
                  <a:cubicBezTo>
                    <a:pt x="1519" y="5386"/>
                    <a:pt x="2999" y="6240"/>
                    <a:pt x="4480" y="7096"/>
                  </a:cubicBezTo>
                  <a:cubicBezTo>
                    <a:pt x="4617" y="7175"/>
                    <a:pt x="4755" y="7255"/>
                    <a:pt x="4900" y="7339"/>
                  </a:cubicBezTo>
                  <a:lnTo>
                    <a:pt x="4900" y="7080"/>
                  </a:lnTo>
                  <a:cubicBezTo>
                    <a:pt x="3269" y="6139"/>
                    <a:pt x="1637" y="5198"/>
                    <a:pt x="6" y="4255"/>
                  </a:cubicBezTo>
                  <a:close/>
                  <a:moveTo>
                    <a:pt x="6" y="5110"/>
                  </a:moveTo>
                  <a:lnTo>
                    <a:pt x="6" y="5370"/>
                  </a:lnTo>
                  <a:cubicBezTo>
                    <a:pt x="1637" y="6310"/>
                    <a:pt x="3269" y="7251"/>
                    <a:pt x="4900" y="8192"/>
                  </a:cubicBezTo>
                  <a:lnTo>
                    <a:pt x="4900" y="7931"/>
                  </a:lnTo>
                  <a:cubicBezTo>
                    <a:pt x="3415" y="7078"/>
                    <a:pt x="1933" y="6223"/>
                    <a:pt x="451" y="5366"/>
                  </a:cubicBezTo>
                  <a:cubicBezTo>
                    <a:pt x="305" y="5282"/>
                    <a:pt x="159" y="5198"/>
                    <a:pt x="6" y="5110"/>
                  </a:cubicBezTo>
                  <a:close/>
                  <a:moveTo>
                    <a:pt x="2" y="5963"/>
                  </a:moveTo>
                  <a:lnTo>
                    <a:pt x="3" y="6224"/>
                  </a:lnTo>
                  <a:cubicBezTo>
                    <a:pt x="9" y="6227"/>
                    <a:pt x="15" y="6231"/>
                    <a:pt x="21" y="6236"/>
                  </a:cubicBezTo>
                  <a:cubicBezTo>
                    <a:pt x="1646" y="7171"/>
                    <a:pt x="3272" y="8108"/>
                    <a:pt x="4896" y="9047"/>
                  </a:cubicBezTo>
                  <a:lnTo>
                    <a:pt x="4896" y="8788"/>
                  </a:lnTo>
                  <a:cubicBezTo>
                    <a:pt x="3264" y="7847"/>
                    <a:pt x="1633" y="6906"/>
                    <a:pt x="2" y="5963"/>
                  </a:cubicBezTo>
                  <a:close/>
                  <a:moveTo>
                    <a:pt x="0" y="6817"/>
                  </a:moveTo>
                  <a:lnTo>
                    <a:pt x="0" y="6852"/>
                  </a:lnTo>
                  <a:cubicBezTo>
                    <a:pt x="2" y="6936"/>
                    <a:pt x="15" y="7020"/>
                    <a:pt x="39" y="7102"/>
                  </a:cubicBezTo>
                  <a:cubicBezTo>
                    <a:pt x="1559" y="7976"/>
                    <a:pt x="3079" y="8853"/>
                    <a:pt x="4597" y="9730"/>
                  </a:cubicBezTo>
                  <a:cubicBezTo>
                    <a:pt x="4681" y="9780"/>
                    <a:pt x="4765" y="9828"/>
                    <a:pt x="4854" y="9878"/>
                  </a:cubicBezTo>
                  <a:cubicBezTo>
                    <a:pt x="4881" y="9815"/>
                    <a:pt x="4896" y="9746"/>
                    <a:pt x="4894" y="9677"/>
                  </a:cubicBezTo>
                  <a:lnTo>
                    <a:pt x="4894" y="9641"/>
                  </a:lnTo>
                  <a:cubicBezTo>
                    <a:pt x="3263" y="8699"/>
                    <a:pt x="1632" y="7758"/>
                    <a:pt x="0" y="6817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88"/>
            <p:cNvSpPr/>
            <p:nvPr/>
          </p:nvSpPr>
          <p:spPr>
            <a:xfrm>
              <a:off x="949925" y="1770850"/>
              <a:ext cx="103300" cy="57875"/>
            </a:xfrm>
            <a:custGeom>
              <a:rect b="b" l="l" r="r" t="t"/>
              <a:pathLst>
                <a:path extrusionOk="0" h="2315" w="4132">
                  <a:moveTo>
                    <a:pt x="663" y="1"/>
                  </a:moveTo>
                  <a:cubicBezTo>
                    <a:pt x="517" y="1"/>
                    <a:pt x="364" y="36"/>
                    <a:pt x="244" y="106"/>
                  </a:cubicBezTo>
                  <a:cubicBezTo>
                    <a:pt x="25" y="232"/>
                    <a:pt x="0" y="425"/>
                    <a:pt x="190" y="534"/>
                  </a:cubicBezTo>
                  <a:lnTo>
                    <a:pt x="3148" y="2241"/>
                  </a:lnTo>
                  <a:cubicBezTo>
                    <a:pt x="3234" y="2290"/>
                    <a:pt x="3349" y="2315"/>
                    <a:pt x="3469" y="2315"/>
                  </a:cubicBezTo>
                  <a:cubicBezTo>
                    <a:pt x="3615" y="2315"/>
                    <a:pt x="3769" y="2279"/>
                    <a:pt x="3889" y="2210"/>
                  </a:cubicBezTo>
                  <a:cubicBezTo>
                    <a:pt x="4108" y="2083"/>
                    <a:pt x="4131" y="1891"/>
                    <a:pt x="3941" y="1782"/>
                  </a:cubicBezTo>
                  <a:lnTo>
                    <a:pt x="985" y="74"/>
                  </a:lnTo>
                  <a:cubicBezTo>
                    <a:pt x="899" y="25"/>
                    <a:pt x="784" y="1"/>
                    <a:pt x="6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88"/>
            <p:cNvSpPr/>
            <p:nvPr/>
          </p:nvSpPr>
          <p:spPr>
            <a:xfrm>
              <a:off x="960150" y="1690825"/>
              <a:ext cx="63375" cy="91175"/>
            </a:xfrm>
            <a:custGeom>
              <a:rect b="b" l="l" r="r" t="t"/>
              <a:pathLst>
                <a:path extrusionOk="0" h="3647" w="2535">
                  <a:moveTo>
                    <a:pt x="345" y="1"/>
                  </a:moveTo>
                  <a:cubicBezTo>
                    <a:pt x="166" y="1"/>
                    <a:pt x="1" y="144"/>
                    <a:pt x="0" y="345"/>
                  </a:cubicBezTo>
                  <a:lnTo>
                    <a:pt x="0" y="3465"/>
                  </a:lnTo>
                  <a:cubicBezTo>
                    <a:pt x="0" y="3565"/>
                    <a:pt x="81" y="3646"/>
                    <a:pt x="181" y="3646"/>
                  </a:cubicBezTo>
                  <a:cubicBezTo>
                    <a:pt x="281" y="3646"/>
                    <a:pt x="363" y="3565"/>
                    <a:pt x="363" y="3465"/>
                  </a:cubicBezTo>
                  <a:lnTo>
                    <a:pt x="363" y="375"/>
                  </a:lnTo>
                  <a:lnTo>
                    <a:pt x="2225" y="1451"/>
                  </a:lnTo>
                  <a:cubicBezTo>
                    <a:pt x="2255" y="1472"/>
                    <a:pt x="2290" y="1481"/>
                    <a:pt x="2324" y="1481"/>
                  </a:cubicBezTo>
                  <a:cubicBezTo>
                    <a:pt x="2387" y="1481"/>
                    <a:pt x="2448" y="1449"/>
                    <a:pt x="2483" y="1390"/>
                  </a:cubicBezTo>
                  <a:cubicBezTo>
                    <a:pt x="2535" y="1300"/>
                    <a:pt x="2500" y="1184"/>
                    <a:pt x="2406" y="1138"/>
                  </a:cubicBezTo>
                  <a:lnTo>
                    <a:pt x="516" y="47"/>
                  </a:lnTo>
                  <a:cubicBezTo>
                    <a:pt x="461" y="15"/>
                    <a:pt x="402" y="1"/>
                    <a:pt x="345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88"/>
            <p:cNvSpPr/>
            <p:nvPr/>
          </p:nvSpPr>
          <p:spPr>
            <a:xfrm>
              <a:off x="977725" y="1697575"/>
              <a:ext cx="47650" cy="32425"/>
            </a:xfrm>
            <a:custGeom>
              <a:rect b="b" l="l" r="r" t="t"/>
              <a:pathLst>
                <a:path extrusionOk="0" h="1297" w="1906">
                  <a:moveTo>
                    <a:pt x="308" y="0"/>
                  </a:moveTo>
                  <a:cubicBezTo>
                    <a:pt x="214" y="0"/>
                    <a:pt x="123" y="49"/>
                    <a:pt x="73" y="135"/>
                  </a:cubicBezTo>
                  <a:cubicBezTo>
                    <a:pt x="0" y="260"/>
                    <a:pt x="38" y="420"/>
                    <a:pt x="158" y="499"/>
                  </a:cubicBezTo>
                  <a:lnTo>
                    <a:pt x="1478" y="1261"/>
                  </a:lnTo>
                  <a:cubicBezTo>
                    <a:pt x="1520" y="1284"/>
                    <a:pt x="1566" y="1297"/>
                    <a:pt x="1614" y="1297"/>
                  </a:cubicBezTo>
                  <a:cubicBezTo>
                    <a:pt x="1736" y="1296"/>
                    <a:pt x="1843" y="1213"/>
                    <a:pt x="1874" y="1095"/>
                  </a:cubicBezTo>
                  <a:cubicBezTo>
                    <a:pt x="1906" y="977"/>
                    <a:pt x="1855" y="852"/>
                    <a:pt x="1751" y="791"/>
                  </a:cubicBezTo>
                  <a:lnTo>
                    <a:pt x="431" y="30"/>
                  </a:lnTo>
                  <a:cubicBezTo>
                    <a:pt x="392" y="10"/>
                    <a:pt x="349" y="0"/>
                    <a:pt x="30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88"/>
            <p:cNvSpPr/>
            <p:nvPr/>
          </p:nvSpPr>
          <p:spPr>
            <a:xfrm>
              <a:off x="1012525" y="1718500"/>
              <a:ext cx="30475" cy="106100"/>
            </a:xfrm>
            <a:custGeom>
              <a:rect b="b" l="l" r="r" t="t"/>
              <a:pathLst>
                <a:path extrusionOk="0" h="4244" w="1219">
                  <a:moveTo>
                    <a:pt x="210" y="0"/>
                  </a:moveTo>
                  <a:cubicBezTo>
                    <a:pt x="148" y="0"/>
                    <a:pt x="86" y="32"/>
                    <a:pt x="53" y="90"/>
                  </a:cubicBezTo>
                  <a:cubicBezTo>
                    <a:pt x="0" y="182"/>
                    <a:pt x="35" y="298"/>
                    <a:pt x="130" y="344"/>
                  </a:cubicBezTo>
                  <a:lnTo>
                    <a:pt x="686" y="666"/>
                  </a:lnTo>
                  <a:cubicBezTo>
                    <a:pt x="792" y="727"/>
                    <a:pt x="856" y="838"/>
                    <a:pt x="856" y="959"/>
                  </a:cubicBezTo>
                  <a:lnTo>
                    <a:pt x="856" y="4062"/>
                  </a:lnTo>
                  <a:cubicBezTo>
                    <a:pt x="856" y="4162"/>
                    <a:pt x="937" y="4243"/>
                    <a:pt x="1037" y="4243"/>
                  </a:cubicBezTo>
                  <a:cubicBezTo>
                    <a:pt x="1137" y="4243"/>
                    <a:pt x="1219" y="4162"/>
                    <a:pt x="1219" y="4062"/>
                  </a:cubicBezTo>
                  <a:lnTo>
                    <a:pt x="1219" y="959"/>
                  </a:lnTo>
                  <a:cubicBezTo>
                    <a:pt x="1217" y="709"/>
                    <a:pt x="1084" y="477"/>
                    <a:pt x="868" y="353"/>
                  </a:cubicBezTo>
                  <a:lnTo>
                    <a:pt x="311" y="31"/>
                  </a:lnTo>
                  <a:cubicBezTo>
                    <a:pt x="280" y="10"/>
                    <a:pt x="245" y="0"/>
                    <a:pt x="21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88"/>
            <p:cNvSpPr/>
            <p:nvPr/>
          </p:nvSpPr>
          <p:spPr>
            <a:xfrm>
              <a:off x="934225" y="1827450"/>
              <a:ext cx="65500" cy="67825"/>
            </a:xfrm>
            <a:custGeom>
              <a:rect b="b" l="l" r="r" t="t"/>
              <a:pathLst>
                <a:path extrusionOk="0" h="2713" w="2620">
                  <a:moveTo>
                    <a:pt x="116" y="0"/>
                  </a:moveTo>
                  <a:cubicBezTo>
                    <a:pt x="48" y="0"/>
                    <a:pt x="0" y="63"/>
                    <a:pt x="0" y="168"/>
                  </a:cubicBezTo>
                  <a:lnTo>
                    <a:pt x="0" y="1032"/>
                  </a:lnTo>
                  <a:cubicBezTo>
                    <a:pt x="0" y="1173"/>
                    <a:pt x="86" y="1337"/>
                    <a:pt x="192" y="1399"/>
                  </a:cubicBezTo>
                  <a:lnTo>
                    <a:pt x="2428" y="2690"/>
                  </a:lnTo>
                  <a:cubicBezTo>
                    <a:pt x="2455" y="2705"/>
                    <a:pt x="2480" y="2712"/>
                    <a:pt x="2504" y="2712"/>
                  </a:cubicBezTo>
                  <a:cubicBezTo>
                    <a:pt x="2572" y="2712"/>
                    <a:pt x="2619" y="2650"/>
                    <a:pt x="2619" y="2545"/>
                  </a:cubicBezTo>
                  <a:lnTo>
                    <a:pt x="2619" y="1680"/>
                  </a:lnTo>
                  <a:cubicBezTo>
                    <a:pt x="2619" y="1540"/>
                    <a:pt x="2534" y="1376"/>
                    <a:pt x="2428" y="1314"/>
                  </a:cubicBezTo>
                  <a:lnTo>
                    <a:pt x="192" y="23"/>
                  </a:lnTo>
                  <a:cubicBezTo>
                    <a:pt x="165" y="7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88"/>
            <p:cNvSpPr/>
            <p:nvPr/>
          </p:nvSpPr>
          <p:spPr>
            <a:xfrm>
              <a:off x="924800" y="1779425"/>
              <a:ext cx="119875" cy="255200"/>
            </a:xfrm>
            <a:custGeom>
              <a:rect b="b" l="l" r="r" t="t"/>
              <a:pathLst>
                <a:path extrusionOk="0" h="10208" w="4795">
                  <a:moveTo>
                    <a:pt x="151" y="1"/>
                  </a:moveTo>
                  <a:lnTo>
                    <a:pt x="42" y="63"/>
                  </a:lnTo>
                  <a:lnTo>
                    <a:pt x="0" y="88"/>
                  </a:lnTo>
                  <a:cubicBezTo>
                    <a:pt x="8" y="103"/>
                    <a:pt x="24" y="113"/>
                    <a:pt x="41" y="113"/>
                  </a:cubicBezTo>
                  <a:cubicBezTo>
                    <a:pt x="46" y="113"/>
                    <a:pt x="52" y="112"/>
                    <a:pt x="57" y="110"/>
                  </a:cubicBezTo>
                  <a:cubicBezTo>
                    <a:pt x="80" y="101"/>
                    <a:pt x="105" y="97"/>
                    <a:pt x="132" y="97"/>
                  </a:cubicBezTo>
                  <a:cubicBezTo>
                    <a:pt x="194" y="97"/>
                    <a:pt x="263" y="119"/>
                    <a:pt x="334" y="160"/>
                  </a:cubicBezTo>
                  <a:lnTo>
                    <a:pt x="4216" y="2401"/>
                  </a:lnTo>
                  <a:cubicBezTo>
                    <a:pt x="4481" y="2553"/>
                    <a:pt x="4696" y="2926"/>
                    <a:pt x="4696" y="3230"/>
                  </a:cubicBezTo>
                  <a:lnTo>
                    <a:pt x="4677" y="9973"/>
                  </a:lnTo>
                  <a:cubicBezTo>
                    <a:pt x="4678" y="10038"/>
                    <a:pt x="4665" y="10104"/>
                    <a:pt x="4638" y="10162"/>
                  </a:cubicBezTo>
                  <a:cubicBezTo>
                    <a:pt x="4630" y="10176"/>
                    <a:pt x="4630" y="10193"/>
                    <a:pt x="4639" y="10208"/>
                  </a:cubicBezTo>
                  <a:lnTo>
                    <a:pt x="4681" y="10183"/>
                  </a:lnTo>
                  <a:lnTo>
                    <a:pt x="4749" y="10144"/>
                  </a:lnTo>
                  <a:cubicBezTo>
                    <a:pt x="4767" y="10088"/>
                    <a:pt x="4775" y="10031"/>
                    <a:pt x="4775" y="9973"/>
                  </a:cubicBezTo>
                  <a:lnTo>
                    <a:pt x="4793" y="3232"/>
                  </a:lnTo>
                  <a:cubicBezTo>
                    <a:pt x="4794" y="2895"/>
                    <a:pt x="4556" y="2485"/>
                    <a:pt x="4265" y="2317"/>
                  </a:cubicBezTo>
                  <a:lnTo>
                    <a:pt x="383" y="76"/>
                  </a:lnTo>
                  <a:cubicBezTo>
                    <a:pt x="314" y="31"/>
                    <a:pt x="232" y="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88"/>
            <p:cNvSpPr/>
            <p:nvPr/>
          </p:nvSpPr>
          <p:spPr>
            <a:xfrm>
              <a:off x="1216900" y="1465750"/>
              <a:ext cx="132600" cy="171725"/>
            </a:xfrm>
            <a:custGeom>
              <a:rect b="b" l="l" r="r" t="t"/>
              <a:pathLst>
                <a:path extrusionOk="0" h="6869" w="5304">
                  <a:moveTo>
                    <a:pt x="1754" y="1"/>
                  </a:moveTo>
                  <a:cubicBezTo>
                    <a:pt x="1682" y="1"/>
                    <a:pt x="1609" y="5"/>
                    <a:pt x="1535" y="15"/>
                  </a:cubicBezTo>
                  <a:cubicBezTo>
                    <a:pt x="741" y="118"/>
                    <a:pt x="1" y="839"/>
                    <a:pt x="158" y="2086"/>
                  </a:cubicBezTo>
                  <a:cubicBezTo>
                    <a:pt x="163" y="2128"/>
                    <a:pt x="958" y="2367"/>
                    <a:pt x="1662" y="2367"/>
                  </a:cubicBezTo>
                  <a:cubicBezTo>
                    <a:pt x="1839" y="2367"/>
                    <a:pt x="2011" y="2352"/>
                    <a:pt x="2163" y="2315"/>
                  </a:cubicBezTo>
                  <a:lnTo>
                    <a:pt x="2163" y="2315"/>
                  </a:lnTo>
                  <a:cubicBezTo>
                    <a:pt x="2164" y="2325"/>
                    <a:pt x="2162" y="3318"/>
                    <a:pt x="2208" y="3874"/>
                  </a:cubicBezTo>
                  <a:cubicBezTo>
                    <a:pt x="2240" y="4254"/>
                    <a:pt x="2621" y="4493"/>
                    <a:pt x="2946" y="4597"/>
                  </a:cubicBezTo>
                  <a:cubicBezTo>
                    <a:pt x="3269" y="4702"/>
                    <a:pt x="3377" y="4915"/>
                    <a:pt x="3448" y="5234"/>
                  </a:cubicBezTo>
                  <a:cubicBezTo>
                    <a:pt x="3517" y="5546"/>
                    <a:pt x="3513" y="5863"/>
                    <a:pt x="3558" y="6176"/>
                  </a:cubicBezTo>
                  <a:cubicBezTo>
                    <a:pt x="3581" y="6327"/>
                    <a:pt x="3591" y="6479"/>
                    <a:pt x="3633" y="6626"/>
                  </a:cubicBezTo>
                  <a:cubicBezTo>
                    <a:pt x="3687" y="6809"/>
                    <a:pt x="3908" y="6868"/>
                    <a:pt x="4135" y="6868"/>
                  </a:cubicBezTo>
                  <a:cubicBezTo>
                    <a:pt x="4323" y="6868"/>
                    <a:pt x="4515" y="6827"/>
                    <a:pt x="4617" y="6784"/>
                  </a:cubicBezTo>
                  <a:cubicBezTo>
                    <a:pt x="5075" y="6591"/>
                    <a:pt x="5262" y="6081"/>
                    <a:pt x="5281" y="5615"/>
                  </a:cubicBezTo>
                  <a:cubicBezTo>
                    <a:pt x="5304" y="5047"/>
                    <a:pt x="5078" y="4519"/>
                    <a:pt x="4759" y="4058"/>
                  </a:cubicBezTo>
                  <a:cubicBezTo>
                    <a:pt x="4577" y="3797"/>
                    <a:pt x="4370" y="3556"/>
                    <a:pt x="4160" y="3318"/>
                  </a:cubicBezTo>
                  <a:cubicBezTo>
                    <a:pt x="3822" y="2938"/>
                    <a:pt x="3529" y="2532"/>
                    <a:pt x="3472" y="2015"/>
                  </a:cubicBezTo>
                  <a:cubicBezTo>
                    <a:pt x="3430" y="1626"/>
                    <a:pt x="3441" y="1262"/>
                    <a:pt x="3253" y="907"/>
                  </a:cubicBezTo>
                  <a:cubicBezTo>
                    <a:pt x="2959" y="344"/>
                    <a:pt x="2378" y="1"/>
                    <a:pt x="175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88"/>
            <p:cNvSpPr/>
            <p:nvPr/>
          </p:nvSpPr>
          <p:spPr>
            <a:xfrm>
              <a:off x="1182050" y="1935850"/>
              <a:ext cx="81650" cy="59450"/>
            </a:xfrm>
            <a:custGeom>
              <a:rect b="b" l="l" r="r" t="t"/>
              <a:pathLst>
                <a:path extrusionOk="0" h="2378" w="3266">
                  <a:moveTo>
                    <a:pt x="2807" y="1"/>
                  </a:moveTo>
                  <a:cubicBezTo>
                    <a:pt x="2805" y="1"/>
                    <a:pt x="2802" y="1"/>
                    <a:pt x="2800" y="1"/>
                  </a:cubicBezTo>
                  <a:lnTo>
                    <a:pt x="1744" y="124"/>
                  </a:lnTo>
                  <a:lnTo>
                    <a:pt x="696" y="926"/>
                  </a:lnTo>
                  <a:lnTo>
                    <a:pt x="261" y="1184"/>
                  </a:lnTo>
                  <a:cubicBezTo>
                    <a:pt x="131" y="1258"/>
                    <a:pt x="41" y="1387"/>
                    <a:pt x="15" y="1535"/>
                  </a:cubicBezTo>
                  <a:cubicBezTo>
                    <a:pt x="3" y="1608"/>
                    <a:pt x="0" y="1682"/>
                    <a:pt x="7" y="1754"/>
                  </a:cubicBezTo>
                  <a:cubicBezTo>
                    <a:pt x="16" y="1837"/>
                    <a:pt x="44" y="1915"/>
                    <a:pt x="88" y="1983"/>
                  </a:cubicBezTo>
                  <a:cubicBezTo>
                    <a:pt x="189" y="2130"/>
                    <a:pt x="423" y="2362"/>
                    <a:pt x="919" y="2378"/>
                  </a:cubicBezTo>
                  <a:cubicBezTo>
                    <a:pt x="924" y="2378"/>
                    <a:pt x="930" y="2378"/>
                    <a:pt x="935" y="2378"/>
                  </a:cubicBezTo>
                  <a:cubicBezTo>
                    <a:pt x="1027" y="2378"/>
                    <a:pt x="1117" y="2353"/>
                    <a:pt x="1196" y="2308"/>
                  </a:cubicBezTo>
                  <a:lnTo>
                    <a:pt x="2997" y="1267"/>
                  </a:lnTo>
                  <a:cubicBezTo>
                    <a:pt x="3166" y="1171"/>
                    <a:pt x="3266" y="990"/>
                    <a:pt x="3260" y="797"/>
                  </a:cubicBezTo>
                  <a:cubicBezTo>
                    <a:pt x="3254" y="635"/>
                    <a:pt x="3231" y="435"/>
                    <a:pt x="3161" y="249"/>
                  </a:cubicBezTo>
                  <a:cubicBezTo>
                    <a:pt x="3107" y="100"/>
                    <a:pt x="2965" y="1"/>
                    <a:pt x="280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88"/>
            <p:cNvSpPr/>
            <p:nvPr/>
          </p:nvSpPr>
          <p:spPr>
            <a:xfrm>
              <a:off x="1182225" y="1958275"/>
              <a:ext cx="81150" cy="37125"/>
            </a:xfrm>
            <a:custGeom>
              <a:rect b="b" l="l" r="r" t="t"/>
              <a:pathLst>
                <a:path extrusionOk="0" h="1485" w="3246">
                  <a:moveTo>
                    <a:pt x="1210" y="1199"/>
                  </a:moveTo>
                  <a:cubicBezTo>
                    <a:pt x="1120" y="1250"/>
                    <a:pt x="1017" y="1276"/>
                    <a:pt x="914" y="1273"/>
                  </a:cubicBezTo>
                  <a:cubicBezTo>
                    <a:pt x="385" y="1256"/>
                    <a:pt x="134" y="1008"/>
                    <a:pt x="28" y="853"/>
                  </a:cubicBezTo>
                  <a:cubicBezTo>
                    <a:pt x="18" y="837"/>
                    <a:pt x="9" y="821"/>
                    <a:pt x="0" y="803"/>
                  </a:cubicBezTo>
                  <a:cubicBezTo>
                    <a:pt x="0" y="822"/>
                    <a:pt x="0" y="840"/>
                    <a:pt x="2" y="859"/>
                  </a:cubicBezTo>
                  <a:cubicBezTo>
                    <a:pt x="9" y="940"/>
                    <a:pt x="37" y="1019"/>
                    <a:pt x="83" y="1088"/>
                  </a:cubicBezTo>
                  <a:cubicBezTo>
                    <a:pt x="183" y="1234"/>
                    <a:pt x="418" y="1466"/>
                    <a:pt x="912" y="1482"/>
                  </a:cubicBezTo>
                  <a:cubicBezTo>
                    <a:pt x="1010" y="1485"/>
                    <a:pt x="1107" y="1460"/>
                    <a:pt x="1189" y="1412"/>
                  </a:cubicBezTo>
                  <a:lnTo>
                    <a:pt x="2992" y="371"/>
                  </a:lnTo>
                  <a:cubicBezTo>
                    <a:pt x="3128" y="292"/>
                    <a:pt x="3222" y="155"/>
                    <a:pt x="3246" y="0"/>
                  </a:cubicBezTo>
                  <a:cubicBezTo>
                    <a:pt x="3211" y="33"/>
                    <a:pt x="3173" y="64"/>
                    <a:pt x="3130" y="89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88"/>
            <p:cNvSpPr/>
            <p:nvPr/>
          </p:nvSpPr>
          <p:spPr>
            <a:xfrm>
              <a:off x="1225400" y="1688175"/>
              <a:ext cx="28700" cy="263625"/>
            </a:xfrm>
            <a:custGeom>
              <a:rect b="b" l="l" r="r" t="t"/>
              <a:pathLst>
                <a:path extrusionOk="0" h="10545" w="1148">
                  <a:moveTo>
                    <a:pt x="574" y="0"/>
                  </a:moveTo>
                  <a:cubicBezTo>
                    <a:pt x="287" y="0"/>
                    <a:pt x="0" y="79"/>
                    <a:pt x="0" y="237"/>
                  </a:cubicBezTo>
                  <a:lnTo>
                    <a:pt x="106" y="10095"/>
                  </a:lnTo>
                  <a:cubicBezTo>
                    <a:pt x="106" y="10411"/>
                    <a:pt x="264" y="10545"/>
                    <a:pt x="582" y="10545"/>
                  </a:cubicBezTo>
                  <a:cubicBezTo>
                    <a:pt x="898" y="10545"/>
                    <a:pt x="1068" y="10391"/>
                    <a:pt x="1068" y="10073"/>
                  </a:cubicBezTo>
                  <a:lnTo>
                    <a:pt x="1147" y="237"/>
                  </a:lnTo>
                  <a:cubicBezTo>
                    <a:pt x="1147" y="79"/>
                    <a:pt x="861" y="0"/>
                    <a:pt x="57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88"/>
            <p:cNvSpPr/>
            <p:nvPr/>
          </p:nvSpPr>
          <p:spPr>
            <a:xfrm>
              <a:off x="1217900" y="1933275"/>
              <a:ext cx="25000" cy="25700"/>
            </a:xfrm>
            <a:custGeom>
              <a:rect b="b" l="l" r="r" t="t"/>
              <a:pathLst>
                <a:path extrusionOk="0" h="1028" w="1000">
                  <a:moveTo>
                    <a:pt x="348" y="967"/>
                  </a:moveTo>
                  <a:lnTo>
                    <a:pt x="300" y="951"/>
                  </a:lnTo>
                  <a:cubicBezTo>
                    <a:pt x="231" y="929"/>
                    <a:pt x="168" y="888"/>
                    <a:pt x="119" y="833"/>
                  </a:cubicBezTo>
                  <a:lnTo>
                    <a:pt x="119" y="833"/>
                  </a:lnTo>
                  <a:cubicBezTo>
                    <a:pt x="36" y="742"/>
                    <a:pt x="0" y="619"/>
                    <a:pt x="18" y="497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5" y="59"/>
                  </a:cubicBezTo>
                  <a:lnTo>
                    <a:pt x="840" y="274"/>
                  </a:lnTo>
                  <a:cubicBezTo>
                    <a:pt x="951" y="323"/>
                    <a:pt x="999" y="458"/>
                    <a:pt x="943" y="567"/>
                  </a:cubicBezTo>
                  <a:lnTo>
                    <a:pt x="840" y="762"/>
                  </a:lnTo>
                  <a:cubicBezTo>
                    <a:pt x="747" y="941"/>
                    <a:pt x="540" y="1028"/>
                    <a:pt x="348" y="967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88"/>
            <p:cNvSpPr/>
            <p:nvPr/>
          </p:nvSpPr>
          <p:spPr>
            <a:xfrm>
              <a:off x="1217500" y="1687200"/>
              <a:ext cx="44975" cy="85700"/>
            </a:xfrm>
            <a:custGeom>
              <a:rect b="b" l="l" r="r" t="t"/>
              <a:pathLst>
                <a:path extrusionOk="0" h="3428" w="1799">
                  <a:moveTo>
                    <a:pt x="13" y="1"/>
                  </a:moveTo>
                  <a:lnTo>
                    <a:pt x="2" y="2694"/>
                  </a:lnTo>
                  <a:cubicBezTo>
                    <a:pt x="0" y="3187"/>
                    <a:pt x="399" y="3425"/>
                    <a:pt x="892" y="3427"/>
                  </a:cubicBezTo>
                  <a:lnTo>
                    <a:pt x="895" y="3427"/>
                  </a:lnTo>
                  <a:cubicBezTo>
                    <a:pt x="1386" y="3427"/>
                    <a:pt x="1787" y="3191"/>
                    <a:pt x="1788" y="2699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88"/>
            <p:cNvSpPr/>
            <p:nvPr/>
          </p:nvSpPr>
          <p:spPr>
            <a:xfrm>
              <a:off x="1224500" y="1964800"/>
              <a:ext cx="81650" cy="59425"/>
            </a:xfrm>
            <a:custGeom>
              <a:rect b="b" l="l" r="r" t="t"/>
              <a:pathLst>
                <a:path extrusionOk="0" h="2377" w="3266">
                  <a:moveTo>
                    <a:pt x="2806" y="0"/>
                  </a:moveTo>
                  <a:cubicBezTo>
                    <a:pt x="2803" y="0"/>
                    <a:pt x="2801" y="0"/>
                    <a:pt x="2799" y="0"/>
                  </a:cubicBezTo>
                  <a:lnTo>
                    <a:pt x="1743" y="123"/>
                  </a:lnTo>
                  <a:lnTo>
                    <a:pt x="695" y="925"/>
                  </a:lnTo>
                  <a:lnTo>
                    <a:pt x="260" y="1183"/>
                  </a:lnTo>
                  <a:cubicBezTo>
                    <a:pt x="131" y="1259"/>
                    <a:pt x="39" y="1386"/>
                    <a:pt x="13" y="1534"/>
                  </a:cubicBezTo>
                  <a:cubicBezTo>
                    <a:pt x="1" y="1607"/>
                    <a:pt x="0" y="1681"/>
                    <a:pt x="7" y="1753"/>
                  </a:cubicBezTo>
                  <a:cubicBezTo>
                    <a:pt x="15" y="1836"/>
                    <a:pt x="42" y="1914"/>
                    <a:pt x="89" y="1982"/>
                  </a:cubicBezTo>
                  <a:cubicBezTo>
                    <a:pt x="189" y="2129"/>
                    <a:pt x="423" y="2361"/>
                    <a:pt x="918" y="2377"/>
                  </a:cubicBezTo>
                  <a:cubicBezTo>
                    <a:pt x="923" y="2377"/>
                    <a:pt x="928" y="2377"/>
                    <a:pt x="933" y="2377"/>
                  </a:cubicBezTo>
                  <a:cubicBezTo>
                    <a:pt x="1025" y="2377"/>
                    <a:pt x="1117" y="2352"/>
                    <a:pt x="1195" y="2307"/>
                  </a:cubicBezTo>
                  <a:lnTo>
                    <a:pt x="2997" y="1266"/>
                  </a:lnTo>
                  <a:cubicBezTo>
                    <a:pt x="3164" y="1170"/>
                    <a:pt x="3266" y="989"/>
                    <a:pt x="3258" y="796"/>
                  </a:cubicBezTo>
                  <a:cubicBezTo>
                    <a:pt x="3254" y="634"/>
                    <a:pt x="3229" y="434"/>
                    <a:pt x="3160" y="248"/>
                  </a:cubicBezTo>
                  <a:cubicBezTo>
                    <a:pt x="3105" y="99"/>
                    <a:pt x="2964" y="0"/>
                    <a:pt x="280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88"/>
            <p:cNvSpPr/>
            <p:nvPr/>
          </p:nvSpPr>
          <p:spPr>
            <a:xfrm>
              <a:off x="1224625" y="1987150"/>
              <a:ext cx="81200" cy="37200"/>
            </a:xfrm>
            <a:custGeom>
              <a:rect b="b" l="l" r="r" t="t"/>
              <a:pathLst>
                <a:path extrusionOk="0" h="1488" w="3248">
                  <a:moveTo>
                    <a:pt x="1210" y="1200"/>
                  </a:moveTo>
                  <a:cubicBezTo>
                    <a:pt x="1120" y="1252"/>
                    <a:pt x="1019" y="1278"/>
                    <a:pt x="914" y="1275"/>
                  </a:cubicBezTo>
                  <a:cubicBezTo>
                    <a:pt x="387" y="1257"/>
                    <a:pt x="136" y="1010"/>
                    <a:pt x="30" y="855"/>
                  </a:cubicBezTo>
                  <a:cubicBezTo>
                    <a:pt x="20" y="839"/>
                    <a:pt x="10" y="823"/>
                    <a:pt x="1" y="806"/>
                  </a:cubicBezTo>
                  <a:cubicBezTo>
                    <a:pt x="1" y="824"/>
                    <a:pt x="1" y="840"/>
                    <a:pt x="2" y="861"/>
                  </a:cubicBezTo>
                  <a:cubicBezTo>
                    <a:pt x="10" y="942"/>
                    <a:pt x="39" y="1020"/>
                    <a:pt x="84" y="1090"/>
                  </a:cubicBezTo>
                  <a:cubicBezTo>
                    <a:pt x="184" y="1235"/>
                    <a:pt x="418" y="1468"/>
                    <a:pt x="914" y="1484"/>
                  </a:cubicBezTo>
                  <a:cubicBezTo>
                    <a:pt x="1012" y="1487"/>
                    <a:pt x="1107" y="1462"/>
                    <a:pt x="1191" y="1413"/>
                  </a:cubicBezTo>
                  <a:lnTo>
                    <a:pt x="2992" y="372"/>
                  </a:lnTo>
                  <a:cubicBezTo>
                    <a:pt x="3129" y="294"/>
                    <a:pt x="3223" y="157"/>
                    <a:pt x="3248" y="1"/>
                  </a:cubicBezTo>
                  <a:cubicBezTo>
                    <a:pt x="3213" y="36"/>
                    <a:pt x="3174" y="66"/>
                    <a:pt x="3132" y="91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88"/>
            <p:cNvSpPr/>
            <p:nvPr/>
          </p:nvSpPr>
          <p:spPr>
            <a:xfrm>
              <a:off x="1267800" y="1755250"/>
              <a:ext cx="28750" cy="225475"/>
            </a:xfrm>
            <a:custGeom>
              <a:rect b="b" l="l" r="r" t="t"/>
              <a:pathLst>
                <a:path extrusionOk="0" h="9019" w="1150">
                  <a:moveTo>
                    <a:pt x="581" y="0"/>
                  </a:moveTo>
                  <a:cubicBezTo>
                    <a:pt x="292" y="0"/>
                    <a:pt x="1" y="79"/>
                    <a:pt x="1" y="234"/>
                  </a:cubicBezTo>
                  <a:lnTo>
                    <a:pt x="107" y="8569"/>
                  </a:lnTo>
                  <a:cubicBezTo>
                    <a:pt x="107" y="8887"/>
                    <a:pt x="266" y="9019"/>
                    <a:pt x="582" y="9019"/>
                  </a:cubicBezTo>
                  <a:cubicBezTo>
                    <a:pt x="900" y="9019"/>
                    <a:pt x="1070" y="8865"/>
                    <a:pt x="1070" y="8547"/>
                  </a:cubicBezTo>
                  <a:lnTo>
                    <a:pt x="1149" y="234"/>
                  </a:lnTo>
                  <a:cubicBezTo>
                    <a:pt x="1149" y="77"/>
                    <a:pt x="866" y="0"/>
                    <a:pt x="581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88"/>
            <p:cNvSpPr/>
            <p:nvPr/>
          </p:nvSpPr>
          <p:spPr>
            <a:xfrm>
              <a:off x="1260300" y="1962250"/>
              <a:ext cx="25000" cy="25650"/>
            </a:xfrm>
            <a:custGeom>
              <a:rect b="b" l="l" r="r" t="t"/>
              <a:pathLst>
                <a:path extrusionOk="0" h="1026" w="1000">
                  <a:moveTo>
                    <a:pt x="350" y="965"/>
                  </a:moveTo>
                  <a:lnTo>
                    <a:pt x="302" y="949"/>
                  </a:lnTo>
                  <a:cubicBezTo>
                    <a:pt x="233" y="927"/>
                    <a:pt x="169" y="887"/>
                    <a:pt x="121" y="833"/>
                  </a:cubicBezTo>
                  <a:lnTo>
                    <a:pt x="121" y="833"/>
                  </a:lnTo>
                  <a:cubicBezTo>
                    <a:pt x="38" y="740"/>
                    <a:pt x="1" y="617"/>
                    <a:pt x="20" y="495"/>
                  </a:cubicBezTo>
                  <a:lnTo>
                    <a:pt x="60" y="221"/>
                  </a:lnTo>
                  <a:cubicBezTo>
                    <a:pt x="80" y="82"/>
                    <a:pt x="228" y="1"/>
                    <a:pt x="357" y="57"/>
                  </a:cubicBezTo>
                  <a:lnTo>
                    <a:pt x="840" y="272"/>
                  </a:lnTo>
                  <a:cubicBezTo>
                    <a:pt x="953" y="321"/>
                    <a:pt x="1000" y="456"/>
                    <a:pt x="943" y="565"/>
                  </a:cubicBezTo>
                  <a:lnTo>
                    <a:pt x="842" y="762"/>
                  </a:lnTo>
                  <a:cubicBezTo>
                    <a:pt x="749" y="940"/>
                    <a:pt x="542" y="1026"/>
                    <a:pt x="350" y="965"/>
                  </a:cubicBezTo>
                  <a:close/>
                </a:path>
              </a:pathLst>
            </a:custGeom>
            <a:solidFill>
              <a:srgbClr val="F1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88"/>
            <p:cNvSpPr/>
            <p:nvPr/>
          </p:nvSpPr>
          <p:spPr>
            <a:xfrm>
              <a:off x="1259950" y="1716150"/>
              <a:ext cx="44975" cy="66650"/>
            </a:xfrm>
            <a:custGeom>
              <a:rect b="b" l="l" r="r" t="t"/>
              <a:pathLst>
                <a:path extrusionOk="0" h="2666" w="1799">
                  <a:moveTo>
                    <a:pt x="13" y="0"/>
                  </a:moveTo>
                  <a:lnTo>
                    <a:pt x="2" y="1932"/>
                  </a:lnTo>
                  <a:cubicBezTo>
                    <a:pt x="0" y="2425"/>
                    <a:pt x="399" y="2664"/>
                    <a:pt x="892" y="2665"/>
                  </a:cubicBezTo>
                  <a:lnTo>
                    <a:pt x="895" y="2665"/>
                  </a:lnTo>
                  <a:cubicBezTo>
                    <a:pt x="1386" y="2665"/>
                    <a:pt x="1785" y="2429"/>
                    <a:pt x="1787" y="1937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88"/>
            <p:cNvSpPr/>
            <p:nvPr/>
          </p:nvSpPr>
          <p:spPr>
            <a:xfrm>
              <a:off x="1144550" y="1553675"/>
              <a:ext cx="139500" cy="102725"/>
            </a:xfrm>
            <a:custGeom>
              <a:rect b="b" l="l" r="r" t="t"/>
              <a:pathLst>
                <a:path extrusionOk="0" h="4109" w="5580">
                  <a:moveTo>
                    <a:pt x="5008" y="0"/>
                  </a:moveTo>
                  <a:cubicBezTo>
                    <a:pt x="4787" y="0"/>
                    <a:pt x="4584" y="143"/>
                    <a:pt x="4516" y="364"/>
                  </a:cubicBezTo>
                  <a:cubicBezTo>
                    <a:pt x="4241" y="1292"/>
                    <a:pt x="3650" y="2479"/>
                    <a:pt x="3059" y="2959"/>
                  </a:cubicBezTo>
                  <a:cubicBezTo>
                    <a:pt x="2951" y="3047"/>
                    <a:pt x="2732" y="3085"/>
                    <a:pt x="2455" y="3085"/>
                  </a:cubicBezTo>
                  <a:cubicBezTo>
                    <a:pt x="1961" y="3085"/>
                    <a:pt x="1282" y="2964"/>
                    <a:pt x="711" y="2784"/>
                  </a:cubicBezTo>
                  <a:cubicBezTo>
                    <a:pt x="666" y="2771"/>
                    <a:pt x="620" y="2765"/>
                    <a:pt x="574" y="2765"/>
                  </a:cubicBezTo>
                  <a:cubicBezTo>
                    <a:pt x="356" y="2765"/>
                    <a:pt x="153" y="2906"/>
                    <a:pt x="85" y="3125"/>
                  </a:cubicBezTo>
                  <a:cubicBezTo>
                    <a:pt x="1" y="3387"/>
                    <a:pt x="141" y="3670"/>
                    <a:pt x="402" y="3763"/>
                  </a:cubicBezTo>
                  <a:cubicBezTo>
                    <a:pt x="682" y="3851"/>
                    <a:pt x="968" y="3924"/>
                    <a:pt x="1256" y="3980"/>
                  </a:cubicBezTo>
                  <a:cubicBezTo>
                    <a:pt x="1605" y="4050"/>
                    <a:pt x="2015" y="4108"/>
                    <a:pt x="2413" y="4108"/>
                  </a:cubicBezTo>
                  <a:cubicBezTo>
                    <a:pt x="2905" y="4108"/>
                    <a:pt x="3381" y="4020"/>
                    <a:pt x="3706" y="3757"/>
                  </a:cubicBezTo>
                  <a:cubicBezTo>
                    <a:pt x="4612" y="3023"/>
                    <a:pt x="5260" y="1463"/>
                    <a:pt x="5501" y="657"/>
                  </a:cubicBezTo>
                  <a:cubicBezTo>
                    <a:pt x="5579" y="386"/>
                    <a:pt x="5424" y="103"/>
                    <a:pt x="5154" y="22"/>
                  </a:cubicBezTo>
                  <a:cubicBezTo>
                    <a:pt x="5105" y="7"/>
                    <a:pt x="5056" y="0"/>
                    <a:pt x="500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88"/>
            <p:cNvSpPr/>
            <p:nvPr/>
          </p:nvSpPr>
          <p:spPr>
            <a:xfrm>
              <a:off x="1204875" y="1548050"/>
              <a:ext cx="111525" cy="182950"/>
            </a:xfrm>
            <a:custGeom>
              <a:rect b="b" l="l" r="r" t="t"/>
              <a:pathLst>
                <a:path extrusionOk="0" h="7318" w="4461">
                  <a:moveTo>
                    <a:pt x="1847" y="1"/>
                  </a:moveTo>
                  <a:cubicBezTo>
                    <a:pt x="1832" y="1"/>
                    <a:pt x="1818" y="1"/>
                    <a:pt x="1804" y="2"/>
                  </a:cubicBezTo>
                  <a:cubicBezTo>
                    <a:pt x="54" y="60"/>
                    <a:pt x="1005" y="2855"/>
                    <a:pt x="768" y="4282"/>
                  </a:cubicBezTo>
                  <a:cubicBezTo>
                    <a:pt x="644" y="5025"/>
                    <a:pt x="1" y="4988"/>
                    <a:pt x="373" y="5663"/>
                  </a:cubicBezTo>
                  <a:cubicBezTo>
                    <a:pt x="834" y="6499"/>
                    <a:pt x="2100" y="7303"/>
                    <a:pt x="3056" y="7317"/>
                  </a:cubicBezTo>
                  <a:cubicBezTo>
                    <a:pt x="3061" y="7317"/>
                    <a:pt x="3066" y="7317"/>
                    <a:pt x="3072" y="7317"/>
                  </a:cubicBezTo>
                  <a:cubicBezTo>
                    <a:pt x="3380" y="7317"/>
                    <a:pt x="3862" y="7153"/>
                    <a:pt x="4083" y="6946"/>
                  </a:cubicBezTo>
                  <a:cubicBezTo>
                    <a:pt x="4461" y="6594"/>
                    <a:pt x="4371" y="5986"/>
                    <a:pt x="4319" y="5525"/>
                  </a:cubicBezTo>
                  <a:cubicBezTo>
                    <a:pt x="4216" y="4597"/>
                    <a:pt x="4065" y="3662"/>
                    <a:pt x="4078" y="2728"/>
                  </a:cubicBezTo>
                  <a:cubicBezTo>
                    <a:pt x="4090" y="2011"/>
                    <a:pt x="4313" y="1062"/>
                    <a:pt x="3650" y="571"/>
                  </a:cubicBezTo>
                  <a:lnTo>
                    <a:pt x="3646" y="567"/>
                  </a:lnTo>
                  <a:cubicBezTo>
                    <a:pt x="3251" y="276"/>
                    <a:pt x="2363" y="1"/>
                    <a:pt x="1847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88"/>
            <p:cNvSpPr/>
            <p:nvPr/>
          </p:nvSpPr>
          <p:spPr>
            <a:xfrm>
              <a:off x="1246025" y="1514825"/>
              <a:ext cx="30575" cy="64550"/>
            </a:xfrm>
            <a:custGeom>
              <a:rect b="b" l="l" r="r" t="t"/>
              <a:pathLst>
                <a:path extrusionOk="0" h="2582" w="1223">
                  <a:moveTo>
                    <a:pt x="643" y="1"/>
                  </a:moveTo>
                  <a:cubicBezTo>
                    <a:pt x="321" y="1"/>
                    <a:pt x="63" y="265"/>
                    <a:pt x="69" y="585"/>
                  </a:cubicBezTo>
                  <a:lnTo>
                    <a:pt x="150" y="1745"/>
                  </a:lnTo>
                  <a:cubicBezTo>
                    <a:pt x="150" y="2061"/>
                    <a:pt x="0" y="2582"/>
                    <a:pt x="318" y="2582"/>
                  </a:cubicBezTo>
                  <a:cubicBezTo>
                    <a:pt x="636" y="2582"/>
                    <a:pt x="1217" y="2061"/>
                    <a:pt x="1217" y="1745"/>
                  </a:cubicBezTo>
                  <a:lnTo>
                    <a:pt x="1217" y="585"/>
                  </a:lnTo>
                  <a:cubicBezTo>
                    <a:pt x="1223" y="265"/>
                    <a:pt x="963" y="1"/>
                    <a:pt x="64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88"/>
            <p:cNvSpPr/>
            <p:nvPr/>
          </p:nvSpPr>
          <p:spPr>
            <a:xfrm>
              <a:off x="1220575" y="1471950"/>
              <a:ext cx="73575" cy="82125"/>
            </a:xfrm>
            <a:custGeom>
              <a:rect b="b" l="l" r="r" t="t"/>
              <a:pathLst>
                <a:path extrusionOk="0" h="3285" w="2943">
                  <a:moveTo>
                    <a:pt x="1482" y="1"/>
                  </a:moveTo>
                  <a:cubicBezTo>
                    <a:pt x="1428" y="1"/>
                    <a:pt x="1374" y="4"/>
                    <a:pt x="1320" y="11"/>
                  </a:cubicBezTo>
                  <a:cubicBezTo>
                    <a:pt x="546" y="105"/>
                    <a:pt x="0" y="852"/>
                    <a:pt x="100" y="1678"/>
                  </a:cubicBezTo>
                  <a:cubicBezTo>
                    <a:pt x="169" y="2232"/>
                    <a:pt x="594" y="3062"/>
                    <a:pt x="1043" y="3269"/>
                  </a:cubicBezTo>
                  <a:cubicBezTo>
                    <a:pt x="1065" y="3279"/>
                    <a:pt x="1101" y="3284"/>
                    <a:pt x="1150" y="3284"/>
                  </a:cubicBezTo>
                  <a:cubicBezTo>
                    <a:pt x="1409" y="3284"/>
                    <a:pt x="2002" y="3136"/>
                    <a:pt x="2426" y="2731"/>
                  </a:cubicBezTo>
                  <a:cubicBezTo>
                    <a:pt x="2751" y="2419"/>
                    <a:pt x="2943" y="1659"/>
                    <a:pt x="2903" y="1334"/>
                  </a:cubicBezTo>
                  <a:cubicBezTo>
                    <a:pt x="2809" y="566"/>
                    <a:pt x="2190" y="1"/>
                    <a:pt x="1482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88"/>
            <p:cNvSpPr/>
            <p:nvPr/>
          </p:nvSpPr>
          <p:spPr>
            <a:xfrm>
              <a:off x="1220525" y="1471925"/>
              <a:ext cx="73625" cy="76025"/>
            </a:xfrm>
            <a:custGeom>
              <a:rect b="b" l="l" r="r" t="t"/>
              <a:pathLst>
                <a:path extrusionOk="0" h="3041" w="2945">
                  <a:moveTo>
                    <a:pt x="1482" y="0"/>
                  </a:moveTo>
                  <a:cubicBezTo>
                    <a:pt x="1429" y="0"/>
                    <a:pt x="1375" y="4"/>
                    <a:pt x="1321" y="10"/>
                  </a:cubicBezTo>
                  <a:cubicBezTo>
                    <a:pt x="548" y="106"/>
                    <a:pt x="1" y="853"/>
                    <a:pt x="102" y="1678"/>
                  </a:cubicBezTo>
                  <a:cubicBezTo>
                    <a:pt x="126" y="1868"/>
                    <a:pt x="191" y="2090"/>
                    <a:pt x="285" y="2308"/>
                  </a:cubicBezTo>
                  <a:cubicBezTo>
                    <a:pt x="531" y="2428"/>
                    <a:pt x="820" y="2476"/>
                    <a:pt x="1108" y="2476"/>
                  </a:cubicBezTo>
                  <a:cubicBezTo>
                    <a:pt x="1179" y="2476"/>
                    <a:pt x="1249" y="2473"/>
                    <a:pt x="1319" y="2468"/>
                  </a:cubicBezTo>
                  <a:cubicBezTo>
                    <a:pt x="1335" y="2467"/>
                    <a:pt x="1351" y="2466"/>
                    <a:pt x="1367" y="2466"/>
                  </a:cubicBezTo>
                  <a:cubicBezTo>
                    <a:pt x="1662" y="2466"/>
                    <a:pt x="1920" y="2669"/>
                    <a:pt x="1976" y="2964"/>
                  </a:cubicBezTo>
                  <a:cubicBezTo>
                    <a:pt x="1980" y="2990"/>
                    <a:pt x="1985" y="3015"/>
                    <a:pt x="1990" y="3041"/>
                  </a:cubicBezTo>
                  <a:cubicBezTo>
                    <a:pt x="2150" y="2958"/>
                    <a:pt x="2296" y="2854"/>
                    <a:pt x="2427" y="2730"/>
                  </a:cubicBezTo>
                  <a:cubicBezTo>
                    <a:pt x="2753" y="2420"/>
                    <a:pt x="2945" y="1660"/>
                    <a:pt x="2905" y="1335"/>
                  </a:cubicBezTo>
                  <a:cubicBezTo>
                    <a:pt x="2811" y="567"/>
                    <a:pt x="2191" y="0"/>
                    <a:pt x="1482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88"/>
            <p:cNvSpPr/>
            <p:nvPr/>
          </p:nvSpPr>
          <p:spPr>
            <a:xfrm>
              <a:off x="1251425" y="1526575"/>
              <a:ext cx="4775" cy="4100"/>
            </a:xfrm>
            <a:custGeom>
              <a:rect b="b" l="l" r="r" t="t"/>
              <a:pathLst>
                <a:path extrusionOk="0" h="164" w="191">
                  <a:moveTo>
                    <a:pt x="85" y="1"/>
                  </a:moveTo>
                  <a:cubicBezTo>
                    <a:pt x="37" y="2"/>
                    <a:pt x="0" y="41"/>
                    <a:pt x="3" y="89"/>
                  </a:cubicBezTo>
                  <a:cubicBezTo>
                    <a:pt x="7" y="135"/>
                    <a:pt x="45" y="163"/>
                    <a:pt x="85" y="163"/>
                  </a:cubicBezTo>
                  <a:cubicBezTo>
                    <a:pt x="106" y="163"/>
                    <a:pt x="127" y="155"/>
                    <a:pt x="144" y="137"/>
                  </a:cubicBezTo>
                  <a:cubicBezTo>
                    <a:pt x="190" y="85"/>
                    <a:pt x="154" y="1"/>
                    <a:pt x="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88"/>
            <p:cNvSpPr/>
            <p:nvPr/>
          </p:nvSpPr>
          <p:spPr>
            <a:xfrm>
              <a:off x="1254725" y="1518650"/>
              <a:ext cx="5000" cy="3925"/>
            </a:xfrm>
            <a:custGeom>
              <a:rect b="b" l="l" r="r" t="t"/>
              <a:pathLst>
                <a:path extrusionOk="0" h="157" w="200">
                  <a:moveTo>
                    <a:pt x="87" y="1"/>
                  </a:moveTo>
                  <a:cubicBezTo>
                    <a:pt x="51" y="1"/>
                    <a:pt x="17" y="21"/>
                    <a:pt x="0" y="57"/>
                  </a:cubicBezTo>
                  <a:lnTo>
                    <a:pt x="174" y="157"/>
                  </a:lnTo>
                  <a:cubicBezTo>
                    <a:pt x="199" y="106"/>
                    <a:pt x="182" y="44"/>
                    <a:pt x="134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88"/>
            <p:cNvSpPr/>
            <p:nvPr/>
          </p:nvSpPr>
          <p:spPr>
            <a:xfrm>
              <a:off x="1245375" y="1543325"/>
              <a:ext cx="5125" cy="3575"/>
            </a:xfrm>
            <a:custGeom>
              <a:rect b="b" l="l" r="r" t="t"/>
              <a:pathLst>
                <a:path extrusionOk="0" h="143" w="205">
                  <a:moveTo>
                    <a:pt x="186" y="1"/>
                  </a:moveTo>
                  <a:lnTo>
                    <a:pt x="0" y="73"/>
                  </a:lnTo>
                  <a:cubicBezTo>
                    <a:pt x="13" y="116"/>
                    <a:pt x="52" y="143"/>
                    <a:pt x="94" y="143"/>
                  </a:cubicBezTo>
                  <a:cubicBezTo>
                    <a:pt x="105" y="143"/>
                    <a:pt x="116" y="141"/>
                    <a:pt x="126" y="137"/>
                  </a:cubicBezTo>
                  <a:cubicBezTo>
                    <a:pt x="179" y="114"/>
                    <a:pt x="205" y="54"/>
                    <a:pt x="186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88"/>
            <p:cNvSpPr/>
            <p:nvPr/>
          </p:nvSpPr>
          <p:spPr>
            <a:xfrm>
              <a:off x="1232150" y="1517675"/>
              <a:ext cx="4750" cy="4250"/>
            </a:xfrm>
            <a:custGeom>
              <a:rect b="b" l="l" r="r" t="t"/>
              <a:pathLst>
                <a:path extrusionOk="0" h="170" w="190">
                  <a:moveTo>
                    <a:pt x="111" y="1"/>
                  </a:moveTo>
                  <a:cubicBezTo>
                    <a:pt x="91" y="1"/>
                    <a:pt x="71" y="8"/>
                    <a:pt x="54" y="22"/>
                  </a:cubicBezTo>
                  <a:cubicBezTo>
                    <a:pt x="9" y="58"/>
                    <a:pt x="0" y="122"/>
                    <a:pt x="32" y="170"/>
                  </a:cubicBezTo>
                  <a:lnTo>
                    <a:pt x="190" y="43"/>
                  </a:lnTo>
                  <a:cubicBezTo>
                    <a:pt x="172" y="16"/>
                    <a:pt x="142" y="1"/>
                    <a:pt x="11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88"/>
            <p:cNvSpPr/>
            <p:nvPr/>
          </p:nvSpPr>
          <p:spPr>
            <a:xfrm>
              <a:off x="1234650" y="1526000"/>
              <a:ext cx="4775" cy="4050"/>
            </a:xfrm>
            <a:custGeom>
              <a:rect b="b" l="l" r="r" t="t"/>
              <a:pathLst>
                <a:path extrusionOk="0" h="162" w="191">
                  <a:moveTo>
                    <a:pt x="83" y="0"/>
                  </a:moveTo>
                  <a:cubicBezTo>
                    <a:pt x="36" y="2"/>
                    <a:pt x="0" y="41"/>
                    <a:pt x="2" y="87"/>
                  </a:cubicBezTo>
                  <a:cubicBezTo>
                    <a:pt x="5" y="133"/>
                    <a:pt x="44" y="162"/>
                    <a:pt x="83" y="162"/>
                  </a:cubicBezTo>
                  <a:cubicBezTo>
                    <a:pt x="104" y="162"/>
                    <a:pt x="126" y="153"/>
                    <a:pt x="142" y="135"/>
                  </a:cubicBezTo>
                  <a:cubicBezTo>
                    <a:pt x="190" y="83"/>
                    <a:pt x="154" y="0"/>
                    <a:pt x="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88"/>
            <p:cNvSpPr/>
            <p:nvPr/>
          </p:nvSpPr>
          <p:spPr>
            <a:xfrm>
              <a:off x="1238000" y="1526475"/>
              <a:ext cx="7550" cy="12775"/>
            </a:xfrm>
            <a:custGeom>
              <a:rect b="b" l="l" r="r" t="t"/>
              <a:pathLst>
                <a:path extrusionOk="0" h="511" w="302">
                  <a:moveTo>
                    <a:pt x="301" y="0"/>
                  </a:moveTo>
                  <a:lnTo>
                    <a:pt x="1" y="445"/>
                  </a:lnTo>
                  <a:lnTo>
                    <a:pt x="291" y="51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88"/>
            <p:cNvSpPr/>
            <p:nvPr/>
          </p:nvSpPr>
          <p:spPr>
            <a:xfrm>
              <a:off x="1189150" y="1699250"/>
              <a:ext cx="25" cy="3750"/>
            </a:xfrm>
            <a:custGeom>
              <a:rect b="b" l="l" r="r" t="t"/>
              <a:pathLst>
                <a:path extrusionOk="0" h="150" w="1">
                  <a:moveTo>
                    <a:pt x="0" y="0"/>
                  </a:moveTo>
                  <a:lnTo>
                    <a:pt x="0" y="15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88"/>
            <p:cNvSpPr/>
            <p:nvPr/>
          </p:nvSpPr>
          <p:spPr>
            <a:xfrm>
              <a:off x="1188525" y="1698925"/>
              <a:ext cx="3425" cy="6025"/>
            </a:xfrm>
            <a:custGeom>
              <a:rect b="b" l="l" r="r" t="t"/>
              <a:pathLst>
                <a:path extrusionOk="0" h="241" w="137">
                  <a:moveTo>
                    <a:pt x="81" y="0"/>
                  </a:moveTo>
                  <a:cubicBezTo>
                    <a:pt x="61" y="0"/>
                    <a:pt x="42" y="5"/>
                    <a:pt x="24" y="13"/>
                  </a:cubicBezTo>
                  <a:cubicBezTo>
                    <a:pt x="12" y="19"/>
                    <a:pt x="2" y="32"/>
                    <a:pt x="1" y="47"/>
                  </a:cubicBezTo>
                  <a:lnTo>
                    <a:pt x="1" y="241"/>
                  </a:lnTo>
                  <a:cubicBezTo>
                    <a:pt x="2" y="228"/>
                    <a:pt x="11" y="215"/>
                    <a:pt x="24" y="209"/>
                  </a:cubicBezTo>
                  <a:cubicBezTo>
                    <a:pt x="42" y="200"/>
                    <a:pt x="61" y="195"/>
                    <a:pt x="81" y="195"/>
                  </a:cubicBezTo>
                  <a:cubicBezTo>
                    <a:pt x="100" y="195"/>
                    <a:pt x="119" y="200"/>
                    <a:pt x="137" y="209"/>
                  </a:cubicBezTo>
                  <a:lnTo>
                    <a:pt x="137" y="13"/>
                  </a:lnTo>
                  <a:cubicBezTo>
                    <a:pt x="119" y="5"/>
                    <a:pt x="100" y="0"/>
                    <a:pt x="8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88"/>
            <p:cNvSpPr/>
            <p:nvPr/>
          </p:nvSpPr>
          <p:spPr>
            <a:xfrm>
              <a:off x="1191925" y="1699250"/>
              <a:ext cx="650" cy="5750"/>
            </a:xfrm>
            <a:custGeom>
              <a:rect b="b" l="l" r="r" t="t"/>
              <a:pathLst>
                <a:path extrusionOk="0" h="230" w="26">
                  <a:moveTo>
                    <a:pt x="1" y="0"/>
                  </a:moveTo>
                  <a:lnTo>
                    <a:pt x="1" y="196"/>
                  </a:lnTo>
                  <a:cubicBezTo>
                    <a:pt x="14" y="202"/>
                    <a:pt x="23" y="215"/>
                    <a:pt x="24" y="229"/>
                  </a:cubicBezTo>
                  <a:cubicBezTo>
                    <a:pt x="24" y="170"/>
                    <a:pt x="26" y="92"/>
                    <a:pt x="24" y="34"/>
                  </a:cubicBezTo>
                  <a:cubicBezTo>
                    <a:pt x="23" y="19"/>
                    <a:pt x="14" y="6"/>
                    <a:pt x="1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88"/>
            <p:cNvSpPr/>
            <p:nvPr/>
          </p:nvSpPr>
          <p:spPr>
            <a:xfrm>
              <a:off x="1188575" y="1700075"/>
              <a:ext cx="4000" cy="6075"/>
            </a:xfrm>
            <a:custGeom>
              <a:rect b="b" l="l" r="r" t="t"/>
              <a:pathLst>
                <a:path extrusionOk="0" h="243" w="160">
                  <a:moveTo>
                    <a:pt x="0" y="1"/>
                  </a:moveTo>
                  <a:lnTo>
                    <a:pt x="0" y="195"/>
                  </a:lnTo>
                  <a:cubicBezTo>
                    <a:pt x="1" y="210"/>
                    <a:pt x="10" y="223"/>
                    <a:pt x="23" y="228"/>
                  </a:cubicBezTo>
                  <a:cubicBezTo>
                    <a:pt x="41" y="238"/>
                    <a:pt x="60" y="242"/>
                    <a:pt x="79" y="242"/>
                  </a:cubicBezTo>
                  <a:cubicBezTo>
                    <a:pt x="99" y="242"/>
                    <a:pt x="118" y="238"/>
                    <a:pt x="136" y="228"/>
                  </a:cubicBezTo>
                  <a:cubicBezTo>
                    <a:pt x="149" y="223"/>
                    <a:pt x="158" y="210"/>
                    <a:pt x="160" y="196"/>
                  </a:cubicBezTo>
                  <a:lnTo>
                    <a:pt x="160" y="1"/>
                  </a:lnTo>
                  <a:cubicBezTo>
                    <a:pt x="158" y="15"/>
                    <a:pt x="149" y="27"/>
                    <a:pt x="136" y="33"/>
                  </a:cubicBezTo>
                  <a:cubicBezTo>
                    <a:pt x="118" y="42"/>
                    <a:pt x="99" y="47"/>
                    <a:pt x="79" y="47"/>
                  </a:cubicBezTo>
                  <a:cubicBezTo>
                    <a:pt x="60" y="47"/>
                    <a:pt x="41" y="42"/>
                    <a:pt x="23" y="33"/>
                  </a:cubicBezTo>
                  <a:cubicBezTo>
                    <a:pt x="10" y="27"/>
                    <a:pt x="1" y="14"/>
                    <a:pt x="0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88"/>
            <p:cNvSpPr/>
            <p:nvPr/>
          </p:nvSpPr>
          <p:spPr>
            <a:xfrm>
              <a:off x="1164050" y="1688600"/>
              <a:ext cx="45575" cy="31200"/>
            </a:xfrm>
            <a:custGeom>
              <a:rect b="b" l="l" r="r" t="t"/>
              <a:pathLst>
                <a:path extrusionOk="0" h="1248" w="1823">
                  <a:moveTo>
                    <a:pt x="1" y="0"/>
                  </a:moveTo>
                  <a:lnTo>
                    <a:pt x="1" y="196"/>
                  </a:lnTo>
                  <a:lnTo>
                    <a:pt x="1822" y="1247"/>
                  </a:lnTo>
                  <a:lnTo>
                    <a:pt x="1822" y="1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88"/>
            <p:cNvSpPr/>
            <p:nvPr/>
          </p:nvSpPr>
          <p:spPr>
            <a:xfrm>
              <a:off x="1092900" y="1688600"/>
              <a:ext cx="71175" cy="46225"/>
            </a:xfrm>
            <a:custGeom>
              <a:rect b="b" l="l" r="r" t="t"/>
              <a:pathLst>
                <a:path extrusionOk="0" h="1849" w="2847">
                  <a:moveTo>
                    <a:pt x="2847" y="0"/>
                  </a:moveTo>
                  <a:lnTo>
                    <a:pt x="0" y="1655"/>
                  </a:lnTo>
                  <a:lnTo>
                    <a:pt x="0" y="1849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88"/>
            <p:cNvSpPr/>
            <p:nvPr/>
          </p:nvSpPr>
          <p:spPr>
            <a:xfrm>
              <a:off x="1092900" y="1729950"/>
              <a:ext cx="45550" cy="31200"/>
            </a:xfrm>
            <a:custGeom>
              <a:rect b="b" l="l" r="r" t="t"/>
              <a:pathLst>
                <a:path extrusionOk="0" h="1248" w="1822">
                  <a:moveTo>
                    <a:pt x="0" y="1"/>
                  </a:moveTo>
                  <a:lnTo>
                    <a:pt x="0" y="195"/>
                  </a:lnTo>
                  <a:lnTo>
                    <a:pt x="1822" y="1248"/>
                  </a:lnTo>
                  <a:lnTo>
                    <a:pt x="1822" y="10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88"/>
            <p:cNvSpPr/>
            <p:nvPr/>
          </p:nvSpPr>
          <p:spPr>
            <a:xfrm>
              <a:off x="1106600" y="1743350"/>
              <a:ext cx="8625" cy="7400"/>
            </a:xfrm>
            <a:custGeom>
              <a:rect b="b" l="l" r="r" t="t"/>
              <a:pathLst>
                <a:path extrusionOk="0" h="296" w="345">
                  <a:moveTo>
                    <a:pt x="172" y="1"/>
                  </a:moveTo>
                  <a:cubicBezTo>
                    <a:pt x="130" y="1"/>
                    <a:pt x="89" y="11"/>
                    <a:pt x="51" y="30"/>
                  </a:cubicBezTo>
                  <a:cubicBezTo>
                    <a:pt x="18" y="49"/>
                    <a:pt x="0" y="74"/>
                    <a:pt x="0" y="100"/>
                  </a:cubicBezTo>
                  <a:lnTo>
                    <a:pt x="0" y="295"/>
                  </a:lnTo>
                  <a:cubicBezTo>
                    <a:pt x="0" y="269"/>
                    <a:pt x="18" y="245"/>
                    <a:pt x="51" y="226"/>
                  </a:cubicBezTo>
                  <a:cubicBezTo>
                    <a:pt x="89" y="206"/>
                    <a:pt x="130" y="196"/>
                    <a:pt x="172" y="196"/>
                  </a:cubicBezTo>
                  <a:cubicBezTo>
                    <a:pt x="213" y="196"/>
                    <a:pt x="255" y="206"/>
                    <a:pt x="293" y="226"/>
                  </a:cubicBezTo>
                  <a:cubicBezTo>
                    <a:pt x="327" y="245"/>
                    <a:pt x="343" y="271"/>
                    <a:pt x="343" y="295"/>
                  </a:cubicBezTo>
                  <a:lnTo>
                    <a:pt x="343" y="100"/>
                  </a:lnTo>
                  <a:cubicBezTo>
                    <a:pt x="344" y="75"/>
                    <a:pt x="327" y="49"/>
                    <a:pt x="293" y="30"/>
                  </a:cubicBezTo>
                  <a:cubicBezTo>
                    <a:pt x="255" y="11"/>
                    <a:pt x="213" y="1"/>
                    <a:pt x="17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88"/>
            <p:cNvSpPr/>
            <p:nvPr/>
          </p:nvSpPr>
          <p:spPr>
            <a:xfrm>
              <a:off x="1106625" y="1745825"/>
              <a:ext cx="8600" cy="7400"/>
            </a:xfrm>
            <a:custGeom>
              <a:rect b="b" l="l" r="r" t="t"/>
              <a:pathLst>
                <a:path extrusionOk="0" h="296" w="344">
                  <a:moveTo>
                    <a:pt x="1" y="1"/>
                  </a:moveTo>
                  <a:lnTo>
                    <a:pt x="1" y="196"/>
                  </a:lnTo>
                  <a:cubicBezTo>
                    <a:pt x="1" y="223"/>
                    <a:pt x="17" y="247"/>
                    <a:pt x="52" y="267"/>
                  </a:cubicBezTo>
                  <a:cubicBezTo>
                    <a:pt x="89" y="286"/>
                    <a:pt x="131" y="296"/>
                    <a:pt x="172" y="296"/>
                  </a:cubicBezTo>
                  <a:cubicBezTo>
                    <a:pt x="214" y="296"/>
                    <a:pt x="255" y="286"/>
                    <a:pt x="294" y="267"/>
                  </a:cubicBezTo>
                  <a:cubicBezTo>
                    <a:pt x="327" y="247"/>
                    <a:pt x="343" y="223"/>
                    <a:pt x="343" y="198"/>
                  </a:cubicBezTo>
                  <a:lnTo>
                    <a:pt x="343" y="2"/>
                  </a:lnTo>
                  <a:cubicBezTo>
                    <a:pt x="343" y="27"/>
                    <a:pt x="327" y="53"/>
                    <a:pt x="294" y="72"/>
                  </a:cubicBezTo>
                  <a:cubicBezTo>
                    <a:pt x="255" y="91"/>
                    <a:pt x="214" y="100"/>
                    <a:pt x="172" y="100"/>
                  </a:cubicBezTo>
                  <a:cubicBezTo>
                    <a:pt x="131" y="100"/>
                    <a:pt x="89" y="91"/>
                    <a:pt x="52" y="72"/>
                  </a:cubicBezTo>
                  <a:cubicBezTo>
                    <a:pt x="17" y="51"/>
                    <a:pt x="1" y="27"/>
                    <a:pt x="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88"/>
            <p:cNvSpPr/>
            <p:nvPr/>
          </p:nvSpPr>
          <p:spPr>
            <a:xfrm>
              <a:off x="1138425" y="1714875"/>
              <a:ext cx="71200" cy="46275"/>
            </a:xfrm>
            <a:custGeom>
              <a:rect b="b" l="l" r="r" t="t"/>
              <a:pathLst>
                <a:path extrusionOk="0" h="1851" w="2848">
                  <a:moveTo>
                    <a:pt x="2847" y="0"/>
                  </a:moveTo>
                  <a:lnTo>
                    <a:pt x="1" y="1655"/>
                  </a:lnTo>
                  <a:lnTo>
                    <a:pt x="1" y="1851"/>
                  </a:lnTo>
                  <a:lnTo>
                    <a:pt x="2847" y="19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88"/>
            <p:cNvSpPr/>
            <p:nvPr/>
          </p:nvSpPr>
          <p:spPr>
            <a:xfrm>
              <a:off x="1081475" y="1683175"/>
              <a:ext cx="138150" cy="79325"/>
            </a:xfrm>
            <a:custGeom>
              <a:rect b="b" l="l" r="r" t="t"/>
              <a:pathLst>
                <a:path extrusionOk="0" h="3173" w="5526">
                  <a:moveTo>
                    <a:pt x="4363" y="630"/>
                  </a:moveTo>
                  <a:cubicBezTo>
                    <a:pt x="4383" y="630"/>
                    <a:pt x="4402" y="635"/>
                    <a:pt x="4420" y="643"/>
                  </a:cubicBezTo>
                  <a:cubicBezTo>
                    <a:pt x="4451" y="662"/>
                    <a:pt x="4451" y="691"/>
                    <a:pt x="4420" y="709"/>
                  </a:cubicBezTo>
                  <a:cubicBezTo>
                    <a:pt x="4402" y="718"/>
                    <a:pt x="4383" y="723"/>
                    <a:pt x="4363" y="723"/>
                  </a:cubicBezTo>
                  <a:cubicBezTo>
                    <a:pt x="4344" y="723"/>
                    <a:pt x="4325" y="718"/>
                    <a:pt x="4307" y="709"/>
                  </a:cubicBezTo>
                  <a:cubicBezTo>
                    <a:pt x="4277" y="691"/>
                    <a:pt x="4277" y="662"/>
                    <a:pt x="4307" y="643"/>
                  </a:cubicBezTo>
                  <a:cubicBezTo>
                    <a:pt x="4325" y="635"/>
                    <a:pt x="4344" y="630"/>
                    <a:pt x="4363" y="630"/>
                  </a:cubicBezTo>
                  <a:close/>
                  <a:moveTo>
                    <a:pt x="1178" y="2408"/>
                  </a:moveTo>
                  <a:cubicBezTo>
                    <a:pt x="1220" y="2408"/>
                    <a:pt x="1261" y="2418"/>
                    <a:pt x="1300" y="2437"/>
                  </a:cubicBezTo>
                  <a:cubicBezTo>
                    <a:pt x="1365" y="2476"/>
                    <a:pt x="1366" y="2539"/>
                    <a:pt x="1300" y="2578"/>
                  </a:cubicBezTo>
                  <a:cubicBezTo>
                    <a:pt x="1261" y="2597"/>
                    <a:pt x="1220" y="2607"/>
                    <a:pt x="1178" y="2607"/>
                  </a:cubicBezTo>
                  <a:cubicBezTo>
                    <a:pt x="1137" y="2607"/>
                    <a:pt x="1095" y="2597"/>
                    <a:pt x="1058" y="2578"/>
                  </a:cubicBezTo>
                  <a:cubicBezTo>
                    <a:pt x="991" y="2539"/>
                    <a:pt x="991" y="2476"/>
                    <a:pt x="1058" y="2437"/>
                  </a:cubicBezTo>
                  <a:cubicBezTo>
                    <a:pt x="1095" y="2418"/>
                    <a:pt x="1137" y="2408"/>
                    <a:pt x="1178" y="2408"/>
                  </a:cubicBezTo>
                  <a:close/>
                  <a:moveTo>
                    <a:pt x="3304" y="216"/>
                  </a:moveTo>
                  <a:lnTo>
                    <a:pt x="5125" y="1267"/>
                  </a:lnTo>
                  <a:lnTo>
                    <a:pt x="2279" y="2923"/>
                  </a:lnTo>
                  <a:lnTo>
                    <a:pt x="457" y="1872"/>
                  </a:lnTo>
                  <a:lnTo>
                    <a:pt x="3304" y="216"/>
                  </a:lnTo>
                  <a:close/>
                  <a:moveTo>
                    <a:pt x="3511" y="0"/>
                  </a:moveTo>
                  <a:cubicBezTo>
                    <a:pt x="3442" y="0"/>
                    <a:pt x="3373" y="15"/>
                    <a:pt x="3320" y="46"/>
                  </a:cubicBezTo>
                  <a:lnTo>
                    <a:pt x="106" y="1915"/>
                  </a:lnTo>
                  <a:cubicBezTo>
                    <a:pt x="1" y="1976"/>
                    <a:pt x="1" y="2075"/>
                    <a:pt x="108" y="2137"/>
                  </a:cubicBezTo>
                  <a:lnTo>
                    <a:pt x="1822" y="3127"/>
                  </a:lnTo>
                  <a:cubicBezTo>
                    <a:pt x="1875" y="3158"/>
                    <a:pt x="1944" y="3173"/>
                    <a:pt x="2014" y="3173"/>
                  </a:cubicBezTo>
                  <a:cubicBezTo>
                    <a:pt x="2083" y="3173"/>
                    <a:pt x="2152" y="3158"/>
                    <a:pt x="2205" y="3127"/>
                  </a:cubicBezTo>
                  <a:lnTo>
                    <a:pt x="5419" y="1260"/>
                  </a:lnTo>
                  <a:cubicBezTo>
                    <a:pt x="5525" y="1197"/>
                    <a:pt x="5524" y="1099"/>
                    <a:pt x="5418" y="1038"/>
                  </a:cubicBezTo>
                  <a:lnTo>
                    <a:pt x="3703" y="46"/>
                  </a:lnTo>
                  <a:cubicBezTo>
                    <a:pt x="3650" y="15"/>
                    <a:pt x="3580" y="0"/>
                    <a:pt x="35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88"/>
            <p:cNvSpPr/>
            <p:nvPr/>
          </p:nvSpPr>
          <p:spPr>
            <a:xfrm>
              <a:off x="1186925" y="1698150"/>
              <a:ext cx="7275" cy="3875"/>
            </a:xfrm>
            <a:custGeom>
              <a:rect b="b" l="l" r="r" t="t"/>
              <a:pathLst>
                <a:path extrusionOk="0" h="155" w="291">
                  <a:moveTo>
                    <a:pt x="146" y="1"/>
                  </a:moveTo>
                  <a:cubicBezTo>
                    <a:pt x="114" y="1"/>
                    <a:pt x="82" y="8"/>
                    <a:pt x="53" y="23"/>
                  </a:cubicBezTo>
                  <a:cubicBezTo>
                    <a:pt x="1" y="54"/>
                    <a:pt x="1" y="102"/>
                    <a:pt x="53" y="131"/>
                  </a:cubicBezTo>
                  <a:cubicBezTo>
                    <a:pt x="82" y="147"/>
                    <a:pt x="114" y="154"/>
                    <a:pt x="146" y="154"/>
                  </a:cubicBezTo>
                  <a:cubicBezTo>
                    <a:pt x="178" y="154"/>
                    <a:pt x="210" y="147"/>
                    <a:pt x="240" y="131"/>
                  </a:cubicBezTo>
                  <a:cubicBezTo>
                    <a:pt x="291" y="101"/>
                    <a:pt x="291" y="53"/>
                    <a:pt x="240" y="23"/>
                  </a:cubicBezTo>
                  <a:cubicBezTo>
                    <a:pt x="210" y="8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88"/>
            <p:cNvSpPr/>
            <p:nvPr/>
          </p:nvSpPr>
          <p:spPr>
            <a:xfrm>
              <a:off x="1108625" y="1744650"/>
              <a:ext cx="4550" cy="2400"/>
            </a:xfrm>
            <a:custGeom>
              <a:rect b="b" l="l" r="r" t="t"/>
              <a:pathLst>
                <a:path extrusionOk="0" h="96" w="182">
                  <a:moveTo>
                    <a:pt x="91" y="0"/>
                  </a:moveTo>
                  <a:cubicBezTo>
                    <a:pt x="72" y="0"/>
                    <a:pt x="52" y="5"/>
                    <a:pt x="34" y="14"/>
                  </a:cubicBezTo>
                  <a:cubicBezTo>
                    <a:pt x="1" y="33"/>
                    <a:pt x="2" y="64"/>
                    <a:pt x="34" y="82"/>
                  </a:cubicBezTo>
                  <a:cubicBezTo>
                    <a:pt x="52" y="91"/>
                    <a:pt x="72" y="96"/>
                    <a:pt x="91" y="96"/>
                  </a:cubicBezTo>
                  <a:cubicBezTo>
                    <a:pt x="111" y="96"/>
                    <a:pt x="131" y="91"/>
                    <a:pt x="150" y="82"/>
                  </a:cubicBezTo>
                  <a:cubicBezTo>
                    <a:pt x="182" y="64"/>
                    <a:pt x="182" y="33"/>
                    <a:pt x="150" y="14"/>
                  </a:cubicBezTo>
                  <a:cubicBezTo>
                    <a:pt x="131" y="5"/>
                    <a:pt x="111" y="0"/>
                    <a:pt x="9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88"/>
            <p:cNvSpPr/>
            <p:nvPr/>
          </p:nvSpPr>
          <p:spPr>
            <a:xfrm>
              <a:off x="1092900" y="1688600"/>
              <a:ext cx="116725" cy="67650"/>
            </a:xfrm>
            <a:custGeom>
              <a:rect b="b" l="l" r="r" t="t"/>
              <a:pathLst>
                <a:path extrusionOk="0" h="2706" w="4669">
                  <a:moveTo>
                    <a:pt x="2847" y="0"/>
                  </a:moveTo>
                  <a:lnTo>
                    <a:pt x="0" y="1655"/>
                  </a:lnTo>
                  <a:lnTo>
                    <a:pt x="1822" y="2706"/>
                  </a:lnTo>
                  <a:lnTo>
                    <a:pt x="4668" y="105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88"/>
            <p:cNvSpPr/>
            <p:nvPr/>
          </p:nvSpPr>
          <p:spPr>
            <a:xfrm>
              <a:off x="1082125" y="1711850"/>
              <a:ext cx="136775" cy="55550"/>
            </a:xfrm>
            <a:custGeom>
              <a:rect b="b" l="l" r="r" t="t"/>
              <a:pathLst>
                <a:path extrusionOk="0" h="2222" w="5471">
                  <a:moveTo>
                    <a:pt x="5470" y="1"/>
                  </a:moveTo>
                  <a:lnTo>
                    <a:pt x="5470" y="7"/>
                  </a:lnTo>
                  <a:lnTo>
                    <a:pt x="5470" y="7"/>
                  </a:lnTo>
                  <a:cubicBezTo>
                    <a:pt x="5470" y="5"/>
                    <a:pt x="5470" y="3"/>
                    <a:pt x="5470" y="1"/>
                  </a:cubicBezTo>
                  <a:close/>
                  <a:moveTo>
                    <a:pt x="5470" y="7"/>
                  </a:moveTo>
                  <a:cubicBezTo>
                    <a:pt x="5469" y="46"/>
                    <a:pt x="5443" y="82"/>
                    <a:pt x="5393" y="111"/>
                  </a:cubicBezTo>
                  <a:lnTo>
                    <a:pt x="2179" y="1979"/>
                  </a:lnTo>
                  <a:cubicBezTo>
                    <a:pt x="2126" y="2010"/>
                    <a:pt x="2056" y="2026"/>
                    <a:pt x="1987" y="2026"/>
                  </a:cubicBezTo>
                  <a:cubicBezTo>
                    <a:pt x="1918" y="2026"/>
                    <a:pt x="1849" y="2010"/>
                    <a:pt x="1796" y="1979"/>
                  </a:cubicBezTo>
                  <a:lnTo>
                    <a:pt x="82" y="990"/>
                  </a:lnTo>
                  <a:cubicBezTo>
                    <a:pt x="27" y="958"/>
                    <a:pt x="1" y="917"/>
                    <a:pt x="1" y="878"/>
                  </a:cubicBezTo>
                  <a:lnTo>
                    <a:pt x="1" y="1073"/>
                  </a:lnTo>
                  <a:cubicBezTo>
                    <a:pt x="1" y="1113"/>
                    <a:pt x="28" y="1154"/>
                    <a:pt x="82" y="1184"/>
                  </a:cubicBezTo>
                  <a:lnTo>
                    <a:pt x="1796" y="2175"/>
                  </a:lnTo>
                  <a:cubicBezTo>
                    <a:pt x="1849" y="2206"/>
                    <a:pt x="1918" y="2221"/>
                    <a:pt x="1988" y="2221"/>
                  </a:cubicBezTo>
                  <a:cubicBezTo>
                    <a:pt x="2057" y="2221"/>
                    <a:pt x="2126" y="2206"/>
                    <a:pt x="2179" y="2175"/>
                  </a:cubicBezTo>
                  <a:lnTo>
                    <a:pt x="5392" y="307"/>
                  </a:lnTo>
                  <a:cubicBezTo>
                    <a:pt x="5444" y="276"/>
                    <a:pt x="5470" y="237"/>
                    <a:pt x="5470" y="197"/>
                  </a:cubicBezTo>
                  <a:lnTo>
                    <a:pt x="5470" y="7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88"/>
            <p:cNvSpPr/>
            <p:nvPr/>
          </p:nvSpPr>
          <p:spPr>
            <a:xfrm>
              <a:off x="1188375" y="1577575"/>
              <a:ext cx="123025" cy="166025"/>
            </a:xfrm>
            <a:custGeom>
              <a:rect b="b" l="l" r="r" t="t"/>
              <a:pathLst>
                <a:path extrusionOk="0" h="6641" w="4921">
                  <a:moveTo>
                    <a:pt x="4301" y="0"/>
                  </a:moveTo>
                  <a:cubicBezTo>
                    <a:pt x="4274" y="0"/>
                    <a:pt x="4247" y="2"/>
                    <a:pt x="4219" y="7"/>
                  </a:cubicBezTo>
                  <a:cubicBezTo>
                    <a:pt x="3939" y="52"/>
                    <a:pt x="3748" y="316"/>
                    <a:pt x="3793" y="595"/>
                  </a:cubicBezTo>
                  <a:cubicBezTo>
                    <a:pt x="3897" y="1242"/>
                    <a:pt x="4051" y="3259"/>
                    <a:pt x="3411" y="4029"/>
                  </a:cubicBezTo>
                  <a:cubicBezTo>
                    <a:pt x="3060" y="4451"/>
                    <a:pt x="1417" y="5230"/>
                    <a:pt x="363" y="5650"/>
                  </a:cubicBezTo>
                  <a:cubicBezTo>
                    <a:pt x="134" y="5740"/>
                    <a:pt x="1" y="5982"/>
                    <a:pt x="47" y="6223"/>
                  </a:cubicBezTo>
                  <a:cubicBezTo>
                    <a:pt x="94" y="6465"/>
                    <a:pt x="305" y="6641"/>
                    <a:pt x="553" y="6641"/>
                  </a:cubicBezTo>
                  <a:cubicBezTo>
                    <a:pt x="617" y="6641"/>
                    <a:pt x="682" y="6629"/>
                    <a:pt x="743" y="6605"/>
                  </a:cubicBezTo>
                  <a:cubicBezTo>
                    <a:pt x="1207" y="6420"/>
                    <a:pt x="3559" y="5460"/>
                    <a:pt x="4202" y="4686"/>
                  </a:cubicBezTo>
                  <a:cubicBezTo>
                    <a:pt x="4666" y="4126"/>
                    <a:pt x="4906" y="3230"/>
                    <a:pt x="4917" y="2019"/>
                  </a:cubicBezTo>
                  <a:cubicBezTo>
                    <a:pt x="4921" y="1489"/>
                    <a:pt x="4885" y="958"/>
                    <a:pt x="4808" y="433"/>
                  </a:cubicBezTo>
                  <a:cubicBezTo>
                    <a:pt x="4767" y="179"/>
                    <a:pt x="4549" y="0"/>
                    <a:pt x="4301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88"/>
            <p:cNvSpPr/>
            <p:nvPr/>
          </p:nvSpPr>
          <p:spPr>
            <a:xfrm>
              <a:off x="1279050" y="1676625"/>
              <a:ext cx="24600" cy="30300"/>
            </a:xfrm>
            <a:custGeom>
              <a:rect b="b" l="l" r="r" t="t"/>
              <a:pathLst>
                <a:path extrusionOk="0" h="1212" w="984">
                  <a:moveTo>
                    <a:pt x="984" y="1"/>
                  </a:moveTo>
                  <a:lnTo>
                    <a:pt x="984" y="1"/>
                  </a:lnTo>
                  <a:cubicBezTo>
                    <a:pt x="438" y="106"/>
                    <a:pt x="37" y="647"/>
                    <a:pt x="0" y="1211"/>
                  </a:cubicBezTo>
                  <a:cubicBezTo>
                    <a:pt x="241" y="1046"/>
                    <a:pt x="444" y="881"/>
                    <a:pt x="575" y="724"/>
                  </a:cubicBezTo>
                  <a:cubicBezTo>
                    <a:pt x="738" y="525"/>
                    <a:pt x="875" y="283"/>
                    <a:pt x="98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88"/>
            <p:cNvSpPr/>
            <p:nvPr/>
          </p:nvSpPr>
          <p:spPr>
            <a:xfrm>
              <a:off x="1196950" y="1592450"/>
              <a:ext cx="97525" cy="126625"/>
            </a:xfrm>
            <a:custGeom>
              <a:rect b="b" l="l" r="r" t="t"/>
              <a:pathLst>
                <a:path extrusionOk="0" h="5065" w="3901">
                  <a:moveTo>
                    <a:pt x="3450" y="0"/>
                  </a:moveTo>
                  <a:lnTo>
                    <a:pt x="3450" y="0"/>
                  </a:lnTo>
                  <a:cubicBezTo>
                    <a:pt x="3554" y="647"/>
                    <a:pt x="3706" y="2664"/>
                    <a:pt x="3067" y="3434"/>
                  </a:cubicBezTo>
                  <a:cubicBezTo>
                    <a:pt x="2717" y="3856"/>
                    <a:pt x="1074" y="4635"/>
                    <a:pt x="20" y="5055"/>
                  </a:cubicBezTo>
                  <a:cubicBezTo>
                    <a:pt x="5" y="5061"/>
                    <a:pt x="0" y="5064"/>
                    <a:pt x="5" y="5064"/>
                  </a:cubicBezTo>
                  <a:cubicBezTo>
                    <a:pt x="74" y="5064"/>
                    <a:pt x="2645" y="4273"/>
                    <a:pt x="3251" y="3544"/>
                  </a:cubicBezTo>
                  <a:cubicBezTo>
                    <a:pt x="3715" y="2985"/>
                    <a:pt x="3901" y="1253"/>
                    <a:pt x="3450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88"/>
            <p:cNvSpPr/>
            <p:nvPr/>
          </p:nvSpPr>
          <p:spPr>
            <a:xfrm>
              <a:off x="1152275" y="1725850"/>
              <a:ext cx="52325" cy="32050"/>
            </a:xfrm>
            <a:custGeom>
              <a:rect b="b" l="l" r="r" t="t"/>
              <a:pathLst>
                <a:path extrusionOk="0" h="1282" w="2093">
                  <a:moveTo>
                    <a:pt x="64" y="1211"/>
                  </a:move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64" y="1212"/>
                    <a:pt x="64" y="1211"/>
                    <a:pt x="64" y="1211"/>
                  </a:cubicBezTo>
                  <a:close/>
                  <a:moveTo>
                    <a:pt x="1728" y="0"/>
                  </a:moveTo>
                  <a:cubicBezTo>
                    <a:pt x="1685" y="0"/>
                    <a:pt x="1140" y="305"/>
                    <a:pt x="900" y="315"/>
                  </a:cubicBezTo>
                  <a:cubicBezTo>
                    <a:pt x="625" y="325"/>
                    <a:pt x="375" y="423"/>
                    <a:pt x="119" y="423"/>
                  </a:cubicBezTo>
                  <a:cubicBezTo>
                    <a:pt x="99" y="423"/>
                    <a:pt x="80" y="422"/>
                    <a:pt x="60" y="421"/>
                  </a:cubicBezTo>
                  <a:cubicBezTo>
                    <a:pt x="58" y="421"/>
                    <a:pt x="56" y="421"/>
                    <a:pt x="54" y="421"/>
                  </a:cubicBezTo>
                  <a:cubicBezTo>
                    <a:pt x="25" y="421"/>
                    <a:pt x="1" y="449"/>
                    <a:pt x="8" y="479"/>
                  </a:cubicBezTo>
                  <a:cubicBezTo>
                    <a:pt x="63" y="703"/>
                    <a:pt x="422" y="716"/>
                    <a:pt x="534" y="745"/>
                  </a:cubicBezTo>
                  <a:cubicBezTo>
                    <a:pt x="714" y="792"/>
                    <a:pt x="570" y="919"/>
                    <a:pt x="570" y="919"/>
                  </a:cubicBezTo>
                  <a:cubicBezTo>
                    <a:pt x="570" y="919"/>
                    <a:pt x="73" y="1212"/>
                    <a:pt x="64" y="1212"/>
                  </a:cubicBezTo>
                  <a:cubicBezTo>
                    <a:pt x="64" y="1212"/>
                    <a:pt x="64" y="1212"/>
                    <a:pt x="64" y="1212"/>
                  </a:cubicBezTo>
                  <a:lnTo>
                    <a:pt x="64" y="1212"/>
                  </a:lnTo>
                  <a:cubicBezTo>
                    <a:pt x="231" y="1242"/>
                    <a:pt x="432" y="1281"/>
                    <a:pt x="624" y="1281"/>
                  </a:cubicBezTo>
                  <a:cubicBezTo>
                    <a:pt x="757" y="1281"/>
                    <a:pt x="887" y="1262"/>
                    <a:pt x="997" y="1209"/>
                  </a:cubicBezTo>
                  <a:cubicBezTo>
                    <a:pt x="1288" y="1068"/>
                    <a:pt x="1928" y="631"/>
                    <a:pt x="2007" y="460"/>
                  </a:cubicBezTo>
                  <a:cubicBezTo>
                    <a:pt x="2092" y="258"/>
                    <a:pt x="1969" y="0"/>
                    <a:pt x="1748" y="0"/>
                  </a:cubicBezTo>
                  <a:cubicBezTo>
                    <a:pt x="1743" y="0"/>
                    <a:pt x="1737" y="0"/>
                    <a:pt x="1730" y="1"/>
                  </a:cubicBezTo>
                  <a:cubicBezTo>
                    <a:pt x="1730" y="0"/>
                    <a:pt x="1729" y="0"/>
                    <a:pt x="172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88"/>
            <p:cNvSpPr/>
            <p:nvPr/>
          </p:nvSpPr>
          <p:spPr>
            <a:xfrm>
              <a:off x="1215798" y="1465751"/>
              <a:ext cx="133700" cy="155448"/>
            </a:xfrm>
            <a:custGeom>
              <a:rect b="b" l="l" r="r" t="t"/>
              <a:pathLst>
                <a:path extrusionOk="0" h="6668" w="5348">
                  <a:moveTo>
                    <a:pt x="1798" y="1"/>
                  </a:moveTo>
                  <a:cubicBezTo>
                    <a:pt x="1725" y="1"/>
                    <a:pt x="1652" y="5"/>
                    <a:pt x="1579" y="15"/>
                  </a:cubicBezTo>
                  <a:cubicBezTo>
                    <a:pt x="785" y="119"/>
                    <a:pt x="0" y="923"/>
                    <a:pt x="157" y="2168"/>
                  </a:cubicBezTo>
                  <a:cubicBezTo>
                    <a:pt x="162" y="2207"/>
                    <a:pt x="583" y="2548"/>
                    <a:pt x="1246" y="2548"/>
                  </a:cubicBezTo>
                  <a:cubicBezTo>
                    <a:pt x="1368" y="2548"/>
                    <a:pt x="1498" y="2536"/>
                    <a:pt x="1636" y="2509"/>
                  </a:cubicBezTo>
                  <a:cubicBezTo>
                    <a:pt x="1667" y="2503"/>
                    <a:pt x="1699" y="2500"/>
                    <a:pt x="1730" y="2500"/>
                  </a:cubicBezTo>
                  <a:cubicBezTo>
                    <a:pt x="1988" y="2500"/>
                    <a:pt x="2209" y="2707"/>
                    <a:pt x="2214" y="2976"/>
                  </a:cubicBezTo>
                  <a:cubicBezTo>
                    <a:pt x="2220" y="3278"/>
                    <a:pt x="2230" y="3621"/>
                    <a:pt x="2252" y="3874"/>
                  </a:cubicBezTo>
                  <a:cubicBezTo>
                    <a:pt x="2284" y="4254"/>
                    <a:pt x="2601" y="4626"/>
                    <a:pt x="2942" y="4641"/>
                  </a:cubicBezTo>
                  <a:cubicBezTo>
                    <a:pt x="4269" y="4697"/>
                    <a:pt x="4991" y="5714"/>
                    <a:pt x="4861" y="6668"/>
                  </a:cubicBezTo>
                  <a:cubicBezTo>
                    <a:pt x="5174" y="6429"/>
                    <a:pt x="5309" y="6007"/>
                    <a:pt x="5325" y="5617"/>
                  </a:cubicBezTo>
                  <a:cubicBezTo>
                    <a:pt x="5348" y="5047"/>
                    <a:pt x="5122" y="4519"/>
                    <a:pt x="4803" y="4058"/>
                  </a:cubicBezTo>
                  <a:cubicBezTo>
                    <a:pt x="4621" y="3797"/>
                    <a:pt x="4414" y="3556"/>
                    <a:pt x="4204" y="3318"/>
                  </a:cubicBezTo>
                  <a:cubicBezTo>
                    <a:pt x="3866" y="2938"/>
                    <a:pt x="3573" y="2534"/>
                    <a:pt x="3516" y="2015"/>
                  </a:cubicBezTo>
                  <a:cubicBezTo>
                    <a:pt x="3474" y="1627"/>
                    <a:pt x="3485" y="1262"/>
                    <a:pt x="3297" y="907"/>
                  </a:cubicBezTo>
                  <a:cubicBezTo>
                    <a:pt x="3003" y="346"/>
                    <a:pt x="2421" y="1"/>
                    <a:pt x="179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5" name="Google Shape;2405;p88"/>
          <p:cNvSpPr txBox="1"/>
          <p:nvPr>
            <p:ph idx="4294967295" type="subTitle"/>
          </p:nvPr>
        </p:nvSpPr>
        <p:spPr>
          <a:xfrm>
            <a:off x="629051" y="1493325"/>
            <a:ext cx="32742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</a:pPr>
            <a:r>
              <a:rPr b="1" lang="en-GB" sz="3000"/>
              <a:t>What ratings would this listing get?</a:t>
            </a:r>
            <a:endParaRPr b="0" i="0" sz="3000" u="none" cap="none" strike="noStrik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06" name="Google Shape;2406;p88"/>
          <p:cNvSpPr txBox="1"/>
          <p:nvPr>
            <p:ph type="title"/>
          </p:nvPr>
        </p:nvSpPr>
        <p:spPr>
          <a:xfrm>
            <a:off x="597374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2407" name="Google Shape;2407;p88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89"/>
          <p:cNvSpPr txBox="1"/>
          <p:nvPr>
            <p:ph idx="8" type="title"/>
          </p:nvPr>
        </p:nvSpPr>
        <p:spPr>
          <a:xfrm>
            <a:off x="623406" y="1460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ratings would this listing get? </a:t>
            </a:r>
            <a:endParaRPr/>
          </a:p>
        </p:txBody>
      </p:sp>
      <p:pic>
        <p:nvPicPr>
          <p:cNvPr id="2413" name="Google Shape;241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314450"/>
            <a:ext cx="8398351" cy="10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Google Shape;241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1" y="2813550"/>
            <a:ext cx="5071076" cy="1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Google Shape;2415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0675" y="2813550"/>
            <a:ext cx="1474725" cy="11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6" name="Google Shape;2416;p89"/>
          <p:cNvSpPr txBox="1"/>
          <p:nvPr/>
        </p:nvSpPr>
        <p:spPr>
          <a:xfrm>
            <a:off x="609600" y="801825"/>
            <a:ext cx="59139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Data preparation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17" name="Google Shape;2417;p89"/>
          <p:cNvSpPr txBox="1"/>
          <p:nvPr/>
        </p:nvSpPr>
        <p:spPr>
          <a:xfrm>
            <a:off x="623400" y="2304750"/>
            <a:ext cx="5681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Finding correlation coefficient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18" name="Google Shape;2418;p89"/>
          <p:cNvSpPr txBox="1"/>
          <p:nvPr/>
        </p:nvSpPr>
        <p:spPr>
          <a:xfrm>
            <a:off x="741250" y="4113400"/>
            <a:ext cx="7107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Variables with moderately strong linear relationship with review_scores_ratings: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-review_scores_accuracy    -review_scores_communication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-review_scores_cleanliness -review_scores_value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-review_scores_checkin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19" name="Google Shape;2419;p89"/>
          <p:cNvSpPr/>
          <p:nvPr/>
        </p:nvSpPr>
        <p:spPr>
          <a:xfrm>
            <a:off x="693750" y="2753225"/>
            <a:ext cx="6414300" cy="39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90"/>
          <p:cNvSpPr txBox="1"/>
          <p:nvPr>
            <p:ph idx="8" type="title"/>
          </p:nvPr>
        </p:nvSpPr>
        <p:spPr>
          <a:xfrm>
            <a:off x="623406" y="1460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Pairplot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GB" sz="1400"/>
              <a:t>x-axis : review_scores_rating</a:t>
            </a:r>
            <a:endParaRPr b="0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</p:txBody>
      </p:sp>
      <p:sp>
        <p:nvSpPr>
          <p:cNvPr id="2425" name="Google Shape;2425;p90"/>
          <p:cNvSpPr txBox="1"/>
          <p:nvPr/>
        </p:nvSpPr>
        <p:spPr>
          <a:xfrm>
            <a:off x="7002000" y="3169275"/>
            <a:ext cx="2142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Positive correlation between variables and review_scores_rating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426" name="Google Shape;242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5750" y="1134403"/>
            <a:ext cx="20002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3825" y="1049250"/>
            <a:ext cx="2252215" cy="376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400" y="1064225"/>
            <a:ext cx="2252225" cy="367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000" y="1112173"/>
            <a:ext cx="2142000" cy="393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91"/>
          <p:cNvSpPr txBox="1"/>
          <p:nvPr>
            <p:ph idx="8" type="title"/>
          </p:nvPr>
        </p:nvSpPr>
        <p:spPr>
          <a:xfrm>
            <a:off x="623406" y="1460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Visualisation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categorical data</a:t>
            </a:r>
            <a:endParaRPr/>
          </a:p>
        </p:txBody>
      </p:sp>
      <p:pic>
        <p:nvPicPr>
          <p:cNvPr id="2435" name="Google Shape;243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975" y="4026413"/>
            <a:ext cx="3194073" cy="103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600" y="2641458"/>
            <a:ext cx="3037002" cy="10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Google Shape;243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525" y="1341618"/>
            <a:ext cx="3194076" cy="11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975" y="2794838"/>
            <a:ext cx="3259973" cy="110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3925" y="1544075"/>
            <a:ext cx="3194077" cy="11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0" name="Google Shape;2440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43925" y="302399"/>
            <a:ext cx="3194074" cy="1091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7575" y="3901873"/>
            <a:ext cx="3259981" cy="11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p91"/>
          <p:cNvSpPr txBox="1"/>
          <p:nvPr/>
        </p:nvSpPr>
        <p:spPr>
          <a:xfrm>
            <a:off x="623400" y="1029325"/>
            <a:ext cx="2142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host_is_superhost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3" name="Google Shape;2443;p91"/>
          <p:cNvSpPr txBox="1"/>
          <p:nvPr/>
        </p:nvSpPr>
        <p:spPr>
          <a:xfrm>
            <a:off x="623400" y="2329150"/>
            <a:ext cx="2142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host_response_time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4" name="Google Shape;2444;p91"/>
          <p:cNvSpPr txBox="1"/>
          <p:nvPr/>
        </p:nvSpPr>
        <p:spPr>
          <a:xfrm>
            <a:off x="4112752" y="3741375"/>
            <a:ext cx="2892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neighborhood_group_cleansed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5" name="Google Shape;2445;p91"/>
          <p:cNvSpPr txBox="1"/>
          <p:nvPr/>
        </p:nvSpPr>
        <p:spPr>
          <a:xfrm>
            <a:off x="4067490" y="2496750"/>
            <a:ext cx="2892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property_type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6" name="Google Shape;2446;p91"/>
          <p:cNvSpPr txBox="1"/>
          <p:nvPr/>
        </p:nvSpPr>
        <p:spPr>
          <a:xfrm>
            <a:off x="4067500" y="1252125"/>
            <a:ext cx="2142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bed_type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7" name="Google Shape;2447;p91"/>
          <p:cNvSpPr txBox="1"/>
          <p:nvPr/>
        </p:nvSpPr>
        <p:spPr>
          <a:xfrm>
            <a:off x="4112750" y="7500"/>
            <a:ext cx="2142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room_type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8" name="Google Shape;2448;p91"/>
          <p:cNvSpPr txBox="1"/>
          <p:nvPr/>
        </p:nvSpPr>
        <p:spPr>
          <a:xfrm>
            <a:off x="623400" y="3589575"/>
            <a:ext cx="2142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cancellation_policy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9" name="Google Shape;2449;p91"/>
          <p:cNvSpPr txBox="1"/>
          <p:nvPr/>
        </p:nvSpPr>
        <p:spPr>
          <a:xfrm>
            <a:off x="7070950" y="1642935"/>
            <a:ext cx="21420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No clear segmentation of </a:t>
            </a:r>
            <a:r>
              <a:rPr b="1" i="0" lang="en-GB" sz="1400" u="none" cap="none" strike="noStrike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review_scores_rating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across categories of each variable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92"/>
          <p:cNvSpPr txBox="1"/>
          <p:nvPr>
            <p:ph idx="8" type="title"/>
          </p:nvPr>
        </p:nvSpPr>
        <p:spPr>
          <a:xfrm>
            <a:off x="623406" y="1460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Random Forest Regression to predict ratings</a:t>
            </a:r>
            <a:endParaRPr/>
          </a:p>
        </p:txBody>
      </p:sp>
      <p:pic>
        <p:nvPicPr>
          <p:cNvPr id="2455" name="Google Shape;245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200" y="718775"/>
            <a:ext cx="6764876" cy="32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6550" y="4047550"/>
            <a:ext cx="3590596" cy="10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92"/>
          <p:cNvSpPr txBox="1"/>
          <p:nvPr/>
        </p:nvSpPr>
        <p:spPr>
          <a:xfrm>
            <a:off x="5077775" y="4142825"/>
            <a:ext cx="2802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Relatively accurate model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93"/>
          <p:cNvSpPr txBox="1"/>
          <p:nvPr>
            <p:ph idx="8" type="title"/>
          </p:nvPr>
        </p:nvSpPr>
        <p:spPr>
          <a:xfrm>
            <a:off x="860606" y="1564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Linear Regression to predict ratings</a:t>
            </a:r>
            <a:endParaRPr/>
          </a:p>
        </p:txBody>
      </p:sp>
      <p:pic>
        <p:nvPicPr>
          <p:cNvPr id="2463" name="Google Shape;246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175" y="785450"/>
            <a:ext cx="6042908" cy="30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3801" y="3734525"/>
            <a:ext cx="5099708" cy="1347429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Google Shape;2465;p93"/>
          <p:cNvSpPr txBox="1"/>
          <p:nvPr/>
        </p:nvSpPr>
        <p:spPr>
          <a:xfrm>
            <a:off x="7568475" y="1797600"/>
            <a:ext cx="14691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Relatively accurate model, less accurate than random forest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94"/>
          <p:cNvSpPr txBox="1"/>
          <p:nvPr>
            <p:ph idx="8" type="title"/>
          </p:nvPr>
        </p:nvSpPr>
        <p:spPr>
          <a:xfrm>
            <a:off x="860606" y="1564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Random forest regression on clusters</a:t>
            </a:r>
            <a:endParaRPr/>
          </a:p>
        </p:txBody>
      </p:sp>
      <p:pic>
        <p:nvPicPr>
          <p:cNvPr id="2471" name="Google Shape;247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68" y="1203325"/>
            <a:ext cx="3331211" cy="89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4662" y="1161413"/>
            <a:ext cx="3432376" cy="97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3" name="Google Shape;2473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7436" y="2469983"/>
            <a:ext cx="3446828" cy="90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4" name="Google Shape;2474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917" y="3822369"/>
            <a:ext cx="3468507" cy="929006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94"/>
          <p:cNvSpPr txBox="1"/>
          <p:nvPr/>
        </p:nvSpPr>
        <p:spPr>
          <a:xfrm>
            <a:off x="4444650" y="864600"/>
            <a:ext cx="28023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Small-cheap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76" name="Google Shape;2476;p94"/>
          <p:cNvSpPr txBox="1"/>
          <p:nvPr/>
        </p:nvSpPr>
        <p:spPr>
          <a:xfrm>
            <a:off x="564575" y="891288"/>
            <a:ext cx="2547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Small-low-quality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477" name="Google Shape;2477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575" y="2427263"/>
            <a:ext cx="3331199" cy="988007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94"/>
          <p:cNvSpPr txBox="1"/>
          <p:nvPr/>
        </p:nvSpPr>
        <p:spPr>
          <a:xfrm>
            <a:off x="564575" y="2099475"/>
            <a:ext cx="2547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Small-high-quality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79" name="Google Shape;2479;p94"/>
          <p:cNvSpPr txBox="1"/>
          <p:nvPr/>
        </p:nvSpPr>
        <p:spPr>
          <a:xfrm>
            <a:off x="4444650" y="2099463"/>
            <a:ext cx="2547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Medium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80" name="Google Shape;2480;p94"/>
          <p:cNvSpPr txBox="1"/>
          <p:nvPr/>
        </p:nvSpPr>
        <p:spPr>
          <a:xfrm>
            <a:off x="564575" y="3463275"/>
            <a:ext cx="2547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Large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81" name="Google Shape;2481;p94"/>
          <p:cNvSpPr txBox="1"/>
          <p:nvPr/>
        </p:nvSpPr>
        <p:spPr>
          <a:xfrm>
            <a:off x="4437425" y="3701175"/>
            <a:ext cx="4557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Prediction based on entire dataset more accurate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95"/>
          <p:cNvSpPr txBox="1"/>
          <p:nvPr>
            <p:ph idx="8" type="title"/>
          </p:nvPr>
        </p:nvSpPr>
        <p:spPr>
          <a:xfrm>
            <a:off x="802456" y="1264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Performance evaluation (using cross validation score)</a:t>
            </a:r>
            <a:endParaRPr/>
          </a:p>
        </p:txBody>
      </p:sp>
      <p:pic>
        <p:nvPicPr>
          <p:cNvPr id="2487" name="Google Shape;2487;p95"/>
          <p:cNvPicPr preferRelativeResize="0"/>
          <p:nvPr/>
        </p:nvPicPr>
        <p:blipFill rotWithShape="1">
          <a:blip r:embed="rId3">
            <a:alphaModFix/>
          </a:blip>
          <a:srcRect b="0" l="8858" r="58681" t="88798"/>
          <a:stretch/>
        </p:blipFill>
        <p:spPr>
          <a:xfrm>
            <a:off x="1014688" y="4087575"/>
            <a:ext cx="2506027" cy="4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Google Shape;2488;p95"/>
          <p:cNvPicPr preferRelativeResize="0"/>
          <p:nvPr/>
        </p:nvPicPr>
        <p:blipFill rotWithShape="1">
          <a:blip r:embed="rId4">
            <a:alphaModFix/>
          </a:blip>
          <a:srcRect b="2344" l="9091" r="62274" t="92694"/>
          <a:stretch/>
        </p:blipFill>
        <p:spPr>
          <a:xfrm>
            <a:off x="5251213" y="2893700"/>
            <a:ext cx="2844826" cy="3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95"/>
          <p:cNvPicPr preferRelativeResize="0"/>
          <p:nvPr/>
        </p:nvPicPr>
        <p:blipFill rotWithShape="1">
          <a:blip r:embed="rId5">
            <a:alphaModFix/>
          </a:blip>
          <a:srcRect b="0" l="8273" r="61682" t="79190"/>
          <a:stretch/>
        </p:blipFill>
        <p:spPr>
          <a:xfrm>
            <a:off x="5193775" y="1716300"/>
            <a:ext cx="238154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95"/>
          <p:cNvPicPr preferRelativeResize="0"/>
          <p:nvPr/>
        </p:nvPicPr>
        <p:blipFill rotWithShape="1">
          <a:blip r:embed="rId6">
            <a:alphaModFix/>
          </a:blip>
          <a:srcRect b="4248" l="9803" r="60122" t="85188"/>
          <a:stretch/>
        </p:blipFill>
        <p:spPr>
          <a:xfrm>
            <a:off x="1076925" y="2883950"/>
            <a:ext cx="2381548" cy="4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95"/>
          <p:cNvPicPr preferRelativeResize="0"/>
          <p:nvPr/>
        </p:nvPicPr>
        <p:blipFill rotWithShape="1">
          <a:blip r:embed="rId7">
            <a:alphaModFix/>
          </a:blip>
          <a:srcRect b="0" l="10882" r="60250" t="92470"/>
          <a:stretch/>
        </p:blipFill>
        <p:spPr>
          <a:xfrm>
            <a:off x="1076925" y="1787900"/>
            <a:ext cx="2506027" cy="3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673056" y="2946716"/>
            <a:ext cx="68934" cy="1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p95"/>
          <p:cNvSpPr txBox="1"/>
          <p:nvPr/>
        </p:nvSpPr>
        <p:spPr>
          <a:xfrm>
            <a:off x="802450" y="1278000"/>
            <a:ext cx="3971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Prediction of price (random forest regression)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94" name="Google Shape;2494;p95"/>
          <p:cNvSpPr txBox="1"/>
          <p:nvPr/>
        </p:nvSpPr>
        <p:spPr>
          <a:xfrm>
            <a:off x="861175" y="2375613"/>
            <a:ext cx="3376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Prediction of price (linear regression)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95" name="Google Shape;2495;p95"/>
          <p:cNvSpPr txBox="1"/>
          <p:nvPr/>
        </p:nvSpPr>
        <p:spPr>
          <a:xfrm>
            <a:off x="4947900" y="1284200"/>
            <a:ext cx="4196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Prediction of ratings (random forest regression)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96" name="Google Shape;2496;p95"/>
          <p:cNvSpPr txBox="1"/>
          <p:nvPr/>
        </p:nvSpPr>
        <p:spPr>
          <a:xfrm>
            <a:off x="4947900" y="2416200"/>
            <a:ext cx="4618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Prediction of ratings (linear regression)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97" name="Google Shape;2497;p95"/>
          <p:cNvSpPr txBox="1"/>
          <p:nvPr/>
        </p:nvSpPr>
        <p:spPr>
          <a:xfrm>
            <a:off x="861175" y="3613213"/>
            <a:ext cx="4332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Prediction of exact visitor count (ridge regression)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98" name="Google Shape;2498;p95"/>
          <p:cNvSpPr txBox="1"/>
          <p:nvPr/>
        </p:nvSpPr>
        <p:spPr>
          <a:xfrm>
            <a:off x="5193774" y="3593925"/>
            <a:ext cx="3950225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Explained variance can vary across iterations - cross_val_score can be used to determine accuracy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Most are accurate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42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Clustering based on quality of houses</a:t>
            </a:r>
            <a:endParaRPr/>
          </a:p>
        </p:txBody>
      </p:sp>
      <p:sp>
        <p:nvSpPr>
          <p:cNvPr id="1599" name="Google Shape;1599;p42"/>
          <p:cNvSpPr txBox="1"/>
          <p:nvPr/>
        </p:nvSpPr>
        <p:spPr>
          <a:xfrm>
            <a:off x="315300" y="1120575"/>
            <a:ext cx="6666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Joint_df: Numeric and categorical variables 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00" name="Google Shape;16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400" y="1544963"/>
            <a:ext cx="7846605" cy="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42"/>
          <p:cNvSpPr txBox="1"/>
          <p:nvPr/>
        </p:nvSpPr>
        <p:spPr>
          <a:xfrm>
            <a:off x="315300" y="2571750"/>
            <a:ext cx="7903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Plotting elbow curve for Kprototypes (clustering for categorical and numeric data)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02" name="Google Shape;16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300" y="3073050"/>
            <a:ext cx="7568625" cy="203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42"/>
          <p:cNvSpPr/>
          <p:nvPr/>
        </p:nvSpPr>
        <p:spPr>
          <a:xfrm>
            <a:off x="3826175" y="3190500"/>
            <a:ext cx="267000" cy="1127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4148200" y="3482550"/>
            <a:ext cx="36621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High rate of cost reduction (Cluster 5)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96"/>
          <p:cNvSpPr txBox="1"/>
          <p:nvPr>
            <p:ph idx="8" type="title"/>
          </p:nvPr>
        </p:nvSpPr>
        <p:spPr>
          <a:xfrm>
            <a:off x="802456" y="3625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Conclusion</a:t>
            </a:r>
            <a:endParaRPr/>
          </a:p>
        </p:txBody>
      </p:sp>
      <p:pic>
        <p:nvPicPr>
          <p:cNvPr id="2504" name="Google Shape;250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73056" y="2946716"/>
            <a:ext cx="68934" cy="10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5" name="Google Shape;2505;p96"/>
          <p:cNvGrpSpPr/>
          <p:nvPr/>
        </p:nvGrpSpPr>
        <p:grpSpPr>
          <a:xfrm>
            <a:off x="6259364" y="2571750"/>
            <a:ext cx="2782693" cy="2533014"/>
            <a:chOff x="1352125" y="3021750"/>
            <a:chExt cx="770125" cy="701025"/>
          </a:xfrm>
        </p:grpSpPr>
        <p:sp>
          <p:nvSpPr>
            <p:cNvPr id="2506" name="Google Shape;2506;p96"/>
            <p:cNvSpPr/>
            <p:nvPr/>
          </p:nvSpPr>
          <p:spPr>
            <a:xfrm>
              <a:off x="1527075" y="3377850"/>
              <a:ext cx="171650" cy="209125"/>
            </a:xfrm>
            <a:custGeom>
              <a:rect b="b" l="l" r="r" t="t"/>
              <a:pathLst>
                <a:path extrusionOk="0" h="8365" w="6866">
                  <a:moveTo>
                    <a:pt x="6865" y="0"/>
                  </a:moveTo>
                  <a:lnTo>
                    <a:pt x="1" y="3963"/>
                  </a:lnTo>
                  <a:lnTo>
                    <a:pt x="1" y="8364"/>
                  </a:lnTo>
                  <a:lnTo>
                    <a:pt x="6865" y="4401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DFFC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96"/>
            <p:cNvSpPr/>
            <p:nvPr/>
          </p:nvSpPr>
          <p:spPr>
            <a:xfrm>
              <a:off x="1527075" y="3476850"/>
              <a:ext cx="419550" cy="242175"/>
            </a:xfrm>
            <a:custGeom>
              <a:rect b="b" l="l" r="r" t="t"/>
              <a:pathLst>
                <a:path extrusionOk="0" h="9687" w="16782">
                  <a:moveTo>
                    <a:pt x="7628" y="0"/>
                  </a:moveTo>
                  <a:lnTo>
                    <a:pt x="1" y="4401"/>
                  </a:lnTo>
                  <a:lnTo>
                    <a:pt x="9154" y="9687"/>
                  </a:lnTo>
                  <a:lnTo>
                    <a:pt x="16781" y="5284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E7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96"/>
            <p:cNvSpPr/>
            <p:nvPr/>
          </p:nvSpPr>
          <p:spPr>
            <a:xfrm>
              <a:off x="1711100" y="3504950"/>
              <a:ext cx="1025" cy="5575"/>
            </a:xfrm>
            <a:custGeom>
              <a:rect b="b" l="l" r="r" t="t"/>
              <a:pathLst>
                <a:path extrusionOk="0" h="223" w="41">
                  <a:moveTo>
                    <a:pt x="41" y="0"/>
                  </a:moveTo>
                  <a:lnTo>
                    <a:pt x="0" y="23"/>
                  </a:lnTo>
                  <a:lnTo>
                    <a:pt x="2" y="222"/>
                  </a:lnTo>
                  <a:lnTo>
                    <a:pt x="41" y="19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96"/>
            <p:cNvSpPr/>
            <p:nvPr/>
          </p:nvSpPr>
          <p:spPr>
            <a:xfrm>
              <a:off x="1710075" y="3504950"/>
              <a:ext cx="1075" cy="5575"/>
            </a:xfrm>
            <a:custGeom>
              <a:rect b="b" l="l" r="r" t="t"/>
              <a:pathLst>
                <a:path extrusionOk="0" h="223" w="43">
                  <a:moveTo>
                    <a:pt x="1" y="0"/>
                  </a:moveTo>
                  <a:lnTo>
                    <a:pt x="1" y="199"/>
                  </a:lnTo>
                  <a:lnTo>
                    <a:pt x="43" y="222"/>
                  </a:lnTo>
                  <a:lnTo>
                    <a:pt x="4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96"/>
            <p:cNvSpPr/>
            <p:nvPr/>
          </p:nvSpPr>
          <p:spPr>
            <a:xfrm>
              <a:off x="1710075" y="3504375"/>
              <a:ext cx="2050" cy="1175"/>
            </a:xfrm>
            <a:custGeom>
              <a:rect b="b" l="l" r="r" t="t"/>
              <a:pathLst>
                <a:path extrusionOk="0" h="47" w="82">
                  <a:moveTo>
                    <a:pt x="41" y="0"/>
                  </a:moveTo>
                  <a:lnTo>
                    <a:pt x="1" y="23"/>
                  </a:lnTo>
                  <a:lnTo>
                    <a:pt x="41" y="46"/>
                  </a:lnTo>
                  <a:lnTo>
                    <a:pt x="82" y="2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96"/>
            <p:cNvSpPr/>
            <p:nvPr/>
          </p:nvSpPr>
          <p:spPr>
            <a:xfrm>
              <a:off x="1673800" y="3526525"/>
              <a:ext cx="1025" cy="5600"/>
            </a:xfrm>
            <a:custGeom>
              <a:rect b="b" l="l" r="r" t="t"/>
              <a:pathLst>
                <a:path extrusionOk="0" h="224" w="41">
                  <a:moveTo>
                    <a:pt x="41" y="0"/>
                  </a:moveTo>
                  <a:lnTo>
                    <a:pt x="0" y="25"/>
                  </a:lnTo>
                  <a:lnTo>
                    <a:pt x="0" y="223"/>
                  </a:lnTo>
                  <a:lnTo>
                    <a:pt x="41" y="19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96"/>
            <p:cNvSpPr/>
            <p:nvPr/>
          </p:nvSpPr>
          <p:spPr>
            <a:xfrm>
              <a:off x="1672775" y="3526525"/>
              <a:ext cx="1050" cy="5600"/>
            </a:xfrm>
            <a:custGeom>
              <a:rect b="b" l="l" r="r" t="t"/>
              <a:pathLst>
                <a:path extrusionOk="0" h="224" w="42">
                  <a:moveTo>
                    <a:pt x="1" y="0"/>
                  </a:moveTo>
                  <a:lnTo>
                    <a:pt x="1" y="199"/>
                  </a:lnTo>
                  <a:lnTo>
                    <a:pt x="41" y="223"/>
                  </a:lnTo>
                  <a:lnTo>
                    <a:pt x="4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96"/>
            <p:cNvSpPr/>
            <p:nvPr/>
          </p:nvSpPr>
          <p:spPr>
            <a:xfrm>
              <a:off x="1672775" y="3525925"/>
              <a:ext cx="2050" cy="1225"/>
            </a:xfrm>
            <a:custGeom>
              <a:rect b="b" l="l" r="r" t="t"/>
              <a:pathLst>
                <a:path extrusionOk="0" h="49" w="82">
                  <a:moveTo>
                    <a:pt x="41" y="1"/>
                  </a:moveTo>
                  <a:lnTo>
                    <a:pt x="1" y="24"/>
                  </a:lnTo>
                  <a:lnTo>
                    <a:pt x="41" y="49"/>
                  </a:lnTo>
                  <a:lnTo>
                    <a:pt x="82" y="24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96"/>
            <p:cNvSpPr/>
            <p:nvPr/>
          </p:nvSpPr>
          <p:spPr>
            <a:xfrm>
              <a:off x="1663325" y="3520525"/>
              <a:ext cx="1025" cy="5575"/>
            </a:xfrm>
            <a:custGeom>
              <a:rect b="b" l="l" r="r" t="t"/>
              <a:pathLst>
                <a:path extrusionOk="0" h="223" w="41">
                  <a:moveTo>
                    <a:pt x="41" y="1"/>
                  </a:moveTo>
                  <a:lnTo>
                    <a:pt x="0" y="24"/>
                  </a:lnTo>
                  <a:lnTo>
                    <a:pt x="2" y="223"/>
                  </a:lnTo>
                  <a:lnTo>
                    <a:pt x="41" y="198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96"/>
            <p:cNvSpPr/>
            <p:nvPr/>
          </p:nvSpPr>
          <p:spPr>
            <a:xfrm>
              <a:off x="1662300" y="3520525"/>
              <a:ext cx="1075" cy="5575"/>
            </a:xfrm>
            <a:custGeom>
              <a:rect b="b" l="l" r="r" t="t"/>
              <a:pathLst>
                <a:path extrusionOk="0" h="223" w="43">
                  <a:moveTo>
                    <a:pt x="1" y="1"/>
                  </a:moveTo>
                  <a:lnTo>
                    <a:pt x="1" y="198"/>
                  </a:lnTo>
                  <a:lnTo>
                    <a:pt x="43" y="223"/>
                  </a:lnTo>
                  <a:lnTo>
                    <a:pt x="4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96"/>
            <p:cNvSpPr/>
            <p:nvPr/>
          </p:nvSpPr>
          <p:spPr>
            <a:xfrm>
              <a:off x="1662300" y="3519925"/>
              <a:ext cx="2050" cy="1200"/>
            </a:xfrm>
            <a:custGeom>
              <a:rect b="b" l="l" r="r" t="t"/>
              <a:pathLst>
                <a:path extrusionOk="0" h="48" w="82">
                  <a:moveTo>
                    <a:pt x="41" y="0"/>
                  </a:moveTo>
                  <a:lnTo>
                    <a:pt x="1" y="25"/>
                  </a:lnTo>
                  <a:lnTo>
                    <a:pt x="41" y="48"/>
                  </a:lnTo>
                  <a:lnTo>
                    <a:pt x="82" y="2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96"/>
            <p:cNvSpPr/>
            <p:nvPr/>
          </p:nvSpPr>
          <p:spPr>
            <a:xfrm>
              <a:off x="1660775" y="3498200"/>
              <a:ext cx="52775" cy="30550"/>
            </a:xfrm>
            <a:custGeom>
              <a:rect b="b" l="l" r="r" t="t"/>
              <a:pathLst>
                <a:path extrusionOk="0" h="1222" w="2111">
                  <a:moveTo>
                    <a:pt x="1642" y="1"/>
                  </a:moveTo>
                  <a:lnTo>
                    <a:pt x="1" y="950"/>
                  </a:lnTo>
                  <a:lnTo>
                    <a:pt x="469" y="1221"/>
                  </a:lnTo>
                  <a:lnTo>
                    <a:pt x="2111" y="272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rgbClr val="FD98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96"/>
            <p:cNvSpPr/>
            <p:nvPr/>
          </p:nvSpPr>
          <p:spPr>
            <a:xfrm>
              <a:off x="1672500" y="3504975"/>
              <a:ext cx="41050" cy="24650"/>
            </a:xfrm>
            <a:custGeom>
              <a:rect b="b" l="l" r="r" t="t"/>
              <a:pathLst>
                <a:path extrusionOk="0" h="986" w="1642">
                  <a:moveTo>
                    <a:pt x="1642" y="1"/>
                  </a:moveTo>
                  <a:lnTo>
                    <a:pt x="0" y="950"/>
                  </a:lnTo>
                  <a:lnTo>
                    <a:pt x="0" y="985"/>
                  </a:lnTo>
                  <a:lnTo>
                    <a:pt x="1642" y="37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rgbClr val="FA8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96"/>
            <p:cNvSpPr/>
            <p:nvPr/>
          </p:nvSpPr>
          <p:spPr>
            <a:xfrm>
              <a:off x="1660775" y="3521950"/>
              <a:ext cx="11750" cy="7675"/>
            </a:xfrm>
            <a:custGeom>
              <a:rect b="b" l="l" r="r" t="t"/>
              <a:pathLst>
                <a:path extrusionOk="0" h="307" w="470">
                  <a:moveTo>
                    <a:pt x="1" y="0"/>
                  </a:moveTo>
                  <a:lnTo>
                    <a:pt x="1" y="37"/>
                  </a:lnTo>
                  <a:lnTo>
                    <a:pt x="469" y="306"/>
                  </a:lnTo>
                  <a:lnTo>
                    <a:pt x="469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96"/>
            <p:cNvSpPr/>
            <p:nvPr/>
          </p:nvSpPr>
          <p:spPr>
            <a:xfrm>
              <a:off x="1711100" y="3496600"/>
              <a:ext cx="1025" cy="8800"/>
            </a:xfrm>
            <a:custGeom>
              <a:rect b="b" l="l" r="r" t="t"/>
              <a:pathLst>
                <a:path extrusionOk="0" h="352" w="41">
                  <a:moveTo>
                    <a:pt x="41" y="1"/>
                  </a:moveTo>
                  <a:lnTo>
                    <a:pt x="0" y="25"/>
                  </a:lnTo>
                  <a:lnTo>
                    <a:pt x="2" y="352"/>
                  </a:lnTo>
                  <a:lnTo>
                    <a:pt x="41" y="327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96"/>
            <p:cNvSpPr/>
            <p:nvPr/>
          </p:nvSpPr>
          <p:spPr>
            <a:xfrm>
              <a:off x="1710075" y="3496600"/>
              <a:ext cx="1075" cy="8800"/>
            </a:xfrm>
            <a:custGeom>
              <a:rect b="b" l="l" r="r" t="t"/>
              <a:pathLst>
                <a:path extrusionOk="0" h="352" w="43">
                  <a:moveTo>
                    <a:pt x="1" y="1"/>
                  </a:moveTo>
                  <a:lnTo>
                    <a:pt x="1" y="327"/>
                  </a:lnTo>
                  <a:lnTo>
                    <a:pt x="43" y="352"/>
                  </a:lnTo>
                  <a:lnTo>
                    <a:pt x="41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96"/>
            <p:cNvSpPr/>
            <p:nvPr/>
          </p:nvSpPr>
          <p:spPr>
            <a:xfrm>
              <a:off x="1710075" y="3496025"/>
              <a:ext cx="2050" cy="1225"/>
            </a:xfrm>
            <a:custGeom>
              <a:rect b="b" l="l" r="r" t="t"/>
              <a:pathLst>
                <a:path extrusionOk="0" h="49" w="82">
                  <a:moveTo>
                    <a:pt x="41" y="0"/>
                  </a:moveTo>
                  <a:lnTo>
                    <a:pt x="1" y="24"/>
                  </a:lnTo>
                  <a:lnTo>
                    <a:pt x="41" y="48"/>
                  </a:lnTo>
                  <a:lnTo>
                    <a:pt x="82" y="2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96"/>
            <p:cNvSpPr/>
            <p:nvPr/>
          </p:nvSpPr>
          <p:spPr>
            <a:xfrm>
              <a:off x="1701900" y="3491425"/>
              <a:ext cx="1025" cy="8750"/>
            </a:xfrm>
            <a:custGeom>
              <a:rect b="b" l="l" r="r" t="t"/>
              <a:pathLst>
                <a:path extrusionOk="0" h="350" w="41">
                  <a:moveTo>
                    <a:pt x="41" y="0"/>
                  </a:moveTo>
                  <a:lnTo>
                    <a:pt x="0" y="24"/>
                  </a:lnTo>
                  <a:lnTo>
                    <a:pt x="0" y="350"/>
                  </a:lnTo>
                  <a:lnTo>
                    <a:pt x="41" y="327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96"/>
            <p:cNvSpPr/>
            <p:nvPr/>
          </p:nvSpPr>
          <p:spPr>
            <a:xfrm>
              <a:off x="1700875" y="3491425"/>
              <a:ext cx="1050" cy="8750"/>
            </a:xfrm>
            <a:custGeom>
              <a:rect b="b" l="l" r="r" t="t"/>
              <a:pathLst>
                <a:path extrusionOk="0" h="350" w="42">
                  <a:moveTo>
                    <a:pt x="0" y="0"/>
                  </a:moveTo>
                  <a:lnTo>
                    <a:pt x="0" y="327"/>
                  </a:lnTo>
                  <a:lnTo>
                    <a:pt x="41" y="350"/>
                  </a:lnTo>
                  <a:lnTo>
                    <a:pt x="4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96"/>
            <p:cNvSpPr/>
            <p:nvPr/>
          </p:nvSpPr>
          <p:spPr>
            <a:xfrm>
              <a:off x="1700875" y="3490850"/>
              <a:ext cx="2050" cy="1175"/>
            </a:xfrm>
            <a:custGeom>
              <a:rect b="b" l="l" r="r" t="t"/>
              <a:pathLst>
                <a:path extrusionOk="0" h="47" w="82">
                  <a:moveTo>
                    <a:pt x="41" y="0"/>
                  </a:moveTo>
                  <a:lnTo>
                    <a:pt x="0" y="23"/>
                  </a:lnTo>
                  <a:lnTo>
                    <a:pt x="41" y="47"/>
                  </a:lnTo>
                  <a:lnTo>
                    <a:pt x="82" y="2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96"/>
            <p:cNvSpPr/>
            <p:nvPr/>
          </p:nvSpPr>
          <p:spPr>
            <a:xfrm>
              <a:off x="1672500" y="3518675"/>
              <a:ext cx="1025" cy="8800"/>
            </a:xfrm>
            <a:custGeom>
              <a:rect b="b" l="l" r="r" t="t"/>
              <a:pathLst>
                <a:path extrusionOk="0" h="352" w="41">
                  <a:moveTo>
                    <a:pt x="41" y="1"/>
                  </a:moveTo>
                  <a:lnTo>
                    <a:pt x="0" y="25"/>
                  </a:lnTo>
                  <a:lnTo>
                    <a:pt x="2" y="352"/>
                  </a:lnTo>
                  <a:lnTo>
                    <a:pt x="41" y="327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96"/>
            <p:cNvSpPr/>
            <p:nvPr/>
          </p:nvSpPr>
          <p:spPr>
            <a:xfrm>
              <a:off x="1671475" y="3518675"/>
              <a:ext cx="1075" cy="8800"/>
            </a:xfrm>
            <a:custGeom>
              <a:rect b="b" l="l" r="r" t="t"/>
              <a:pathLst>
                <a:path extrusionOk="0" h="352" w="43">
                  <a:moveTo>
                    <a:pt x="0" y="1"/>
                  </a:moveTo>
                  <a:lnTo>
                    <a:pt x="0" y="327"/>
                  </a:lnTo>
                  <a:lnTo>
                    <a:pt x="43" y="352"/>
                  </a:lnTo>
                  <a:lnTo>
                    <a:pt x="41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96"/>
            <p:cNvSpPr/>
            <p:nvPr/>
          </p:nvSpPr>
          <p:spPr>
            <a:xfrm>
              <a:off x="1671475" y="3518100"/>
              <a:ext cx="2050" cy="1225"/>
            </a:xfrm>
            <a:custGeom>
              <a:rect b="b" l="l" r="r" t="t"/>
              <a:pathLst>
                <a:path extrusionOk="0" h="49" w="82">
                  <a:moveTo>
                    <a:pt x="41" y="1"/>
                  </a:moveTo>
                  <a:lnTo>
                    <a:pt x="0" y="24"/>
                  </a:lnTo>
                  <a:lnTo>
                    <a:pt x="41" y="48"/>
                  </a:lnTo>
                  <a:lnTo>
                    <a:pt x="82" y="24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96"/>
            <p:cNvSpPr/>
            <p:nvPr/>
          </p:nvSpPr>
          <p:spPr>
            <a:xfrm>
              <a:off x="1663275" y="3513500"/>
              <a:ext cx="1050" cy="8750"/>
            </a:xfrm>
            <a:custGeom>
              <a:rect b="b" l="l" r="r" t="t"/>
              <a:pathLst>
                <a:path extrusionOk="0" h="350" w="42">
                  <a:moveTo>
                    <a:pt x="41" y="0"/>
                  </a:moveTo>
                  <a:lnTo>
                    <a:pt x="1" y="24"/>
                  </a:lnTo>
                  <a:lnTo>
                    <a:pt x="2" y="350"/>
                  </a:lnTo>
                  <a:lnTo>
                    <a:pt x="41" y="327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96"/>
            <p:cNvSpPr/>
            <p:nvPr/>
          </p:nvSpPr>
          <p:spPr>
            <a:xfrm>
              <a:off x="1662275" y="3513500"/>
              <a:ext cx="1075" cy="8750"/>
            </a:xfrm>
            <a:custGeom>
              <a:rect b="b" l="l" r="r" t="t"/>
              <a:pathLst>
                <a:path extrusionOk="0" h="350" w="43">
                  <a:moveTo>
                    <a:pt x="0" y="0"/>
                  </a:moveTo>
                  <a:lnTo>
                    <a:pt x="0" y="327"/>
                  </a:lnTo>
                  <a:lnTo>
                    <a:pt x="42" y="350"/>
                  </a:lnTo>
                  <a:lnTo>
                    <a:pt x="4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96"/>
            <p:cNvSpPr/>
            <p:nvPr/>
          </p:nvSpPr>
          <p:spPr>
            <a:xfrm>
              <a:off x="1662275" y="3512925"/>
              <a:ext cx="2050" cy="1175"/>
            </a:xfrm>
            <a:custGeom>
              <a:rect b="b" l="l" r="r" t="t"/>
              <a:pathLst>
                <a:path extrusionOk="0" h="47" w="82">
                  <a:moveTo>
                    <a:pt x="41" y="0"/>
                  </a:moveTo>
                  <a:lnTo>
                    <a:pt x="0" y="23"/>
                  </a:lnTo>
                  <a:lnTo>
                    <a:pt x="41" y="47"/>
                  </a:lnTo>
                  <a:lnTo>
                    <a:pt x="81" y="2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96"/>
            <p:cNvSpPr/>
            <p:nvPr/>
          </p:nvSpPr>
          <p:spPr>
            <a:xfrm>
              <a:off x="1660775" y="3488800"/>
              <a:ext cx="52775" cy="30525"/>
            </a:xfrm>
            <a:custGeom>
              <a:rect b="b" l="l" r="r" t="t"/>
              <a:pathLst>
                <a:path extrusionOk="0" h="1221" w="2111">
                  <a:moveTo>
                    <a:pt x="1642" y="1"/>
                  </a:moveTo>
                  <a:lnTo>
                    <a:pt x="1" y="949"/>
                  </a:lnTo>
                  <a:lnTo>
                    <a:pt x="469" y="1220"/>
                  </a:lnTo>
                  <a:lnTo>
                    <a:pt x="2111" y="271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rgbClr val="FD98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96"/>
            <p:cNvSpPr/>
            <p:nvPr/>
          </p:nvSpPr>
          <p:spPr>
            <a:xfrm>
              <a:off x="1672500" y="3495550"/>
              <a:ext cx="41050" cy="24675"/>
            </a:xfrm>
            <a:custGeom>
              <a:rect b="b" l="l" r="r" t="t"/>
              <a:pathLst>
                <a:path extrusionOk="0" h="987" w="1642">
                  <a:moveTo>
                    <a:pt x="1642" y="1"/>
                  </a:moveTo>
                  <a:lnTo>
                    <a:pt x="0" y="950"/>
                  </a:lnTo>
                  <a:lnTo>
                    <a:pt x="0" y="987"/>
                  </a:lnTo>
                  <a:lnTo>
                    <a:pt x="1642" y="37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rgbClr val="FA8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96"/>
            <p:cNvSpPr/>
            <p:nvPr/>
          </p:nvSpPr>
          <p:spPr>
            <a:xfrm>
              <a:off x="1660775" y="3512525"/>
              <a:ext cx="11750" cy="7700"/>
            </a:xfrm>
            <a:custGeom>
              <a:rect b="b" l="l" r="r" t="t"/>
              <a:pathLst>
                <a:path extrusionOk="0" h="308" w="470">
                  <a:moveTo>
                    <a:pt x="1" y="0"/>
                  </a:moveTo>
                  <a:lnTo>
                    <a:pt x="1" y="37"/>
                  </a:lnTo>
                  <a:lnTo>
                    <a:pt x="469" y="308"/>
                  </a:lnTo>
                  <a:lnTo>
                    <a:pt x="469" y="2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96"/>
            <p:cNvSpPr/>
            <p:nvPr/>
          </p:nvSpPr>
          <p:spPr>
            <a:xfrm>
              <a:off x="1633925" y="3537575"/>
              <a:ext cx="98475" cy="56900"/>
            </a:xfrm>
            <a:custGeom>
              <a:rect b="b" l="l" r="r" t="t"/>
              <a:pathLst>
                <a:path extrusionOk="0" h="2276" w="3939">
                  <a:moveTo>
                    <a:pt x="2252" y="0"/>
                  </a:moveTo>
                  <a:lnTo>
                    <a:pt x="0" y="1301"/>
                  </a:lnTo>
                  <a:lnTo>
                    <a:pt x="1687" y="2275"/>
                  </a:lnTo>
                  <a:lnTo>
                    <a:pt x="3939" y="976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rgbClr val="006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96"/>
            <p:cNvSpPr/>
            <p:nvPr/>
          </p:nvSpPr>
          <p:spPr>
            <a:xfrm>
              <a:off x="1717775" y="3377775"/>
              <a:ext cx="400450" cy="231200"/>
            </a:xfrm>
            <a:custGeom>
              <a:rect b="b" l="l" r="r" t="t"/>
              <a:pathLst>
                <a:path extrusionOk="0" h="9248" w="16018">
                  <a:moveTo>
                    <a:pt x="6865" y="0"/>
                  </a:moveTo>
                  <a:lnTo>
                    <a:pt x="0" y="3963"/>
                  </a:lnTo>
                  <a:lnTo>
                    <a:pt x="9153" y="9247"/>
                  </a:lnTo>
                  <a:lnTo>
                    <a:pt x="16018" y="5284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FF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96"/>
            <p:cNvSpPr/>
            <p:nvPr/>
          </p:nvSpPr>
          <p:spPr>
            <a:xfrm>
              <a:off x="1355475" y="3278775"/>
              <a:ext cx="343250" cy="198175"/>
            </a:xfrm>
            <a:custGeom>
              <a:rect b="b" l="l" r="r" t="t"/>
              <a:pathLst>
                <a:path extrusionOk="0" h="7927" w="13730">
                  <a:moveTo>
                    <a:pt x="6865" y="0"/>
                  </a:moveTo>
                  <a:lnTo>
                    <a:pt x="0" y="3963"/>
                  </a:lnTo>
                  <a:lnTo>
                    <a:pt x="6865" y="7926"/>
                  </a:lnTo>
                  <a:lnTo>
                    <a:pt x="13729" y="3963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FF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96"/>
            <p:cNvSpPr/>
            <p:nvPr/>
          </p:nvSpPr>
          <p:spPr>
            <a:xfrm>
              <a:off x="1527075" y="3179700"/>
              <a:ext cx="343275" cy="198175"/>
            </a:xfrm>
            <a:custGeom>
              <a:rect b="b" l="l" r="r" t="t"/>
              <a:pathLst>
                <a:path extrusionOk="0" h="7927" w="13731">
                  <a:moveTo>
                    <a:pt x="6865" y="0"/>
                  </a:moveTo>
                  <a:lnTo>
                    <a:pt x="1" y="3963"/>
                  </a:lnTo>
                  <a:lnTo>
                    <a:pt x="6865" y="7926"/>
                  </a:lnTo>
                  <a:lnTo>
                    <a:pt x="13730" y="3963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E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96"/>
            <p:cNvSpPr/>
            <p:nvPr/>
          </p:nvSpPr>
          <p:spPr>
            <a:xfrm>
              <a:off x="1527075" y="3025550"/>
              <a:ext cx="171650" cy="253250"/>
            </a:xfrm>
            <a:custGeom>
              <a:rect b="b" l="l" r="r" t="t"/>
              <a:pathLst>
                <a:path extrusionOk="0" h="10130" w="6866">
                  <a:moveTo>
                    <a:pt x="6865" y="1"/>
                  </a:moveTo>
                  <a:lnTo>
                    <a:pt x="1" y="3964"/>
                  </a:lnTo>
                  <a:lnTo>
                    <a:pt x="1" y="10129"/>
                  </a:lnTo>
                  <a:lnTo>
                    <a:pt x="6865" y="6166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96"/>
            <p:cNvSpPr/>
            <p:nvPr/>
          </p:nvSpPr>
          <p:spPr>
            <a:xfrm>
              <a:off x="1355475" y="3124625"/>
              <a:ext cx="171625" cy="253250"/>
            </a:xfrm>
            <a:custGeom>
              <a:rect b="b" l="l" r="r" t="t"/>
              <a:pathLst>
                <a:path extrusionOk="0" h="10130" w="6865">
                  <a:moveTo>
                    <a:pt x="6865" y="1"/>
                  </a:moveTo>
                  <a:lnTo>
                    <a:pt x="0" y="3964"/>
                  </a:lnTo>
                  <a:lnTo>
                    <a:pt x="0" y="10129"/>
                  </a:lnTo>
                  <a:lnTo>
                    <a:pt x="6865" y="6166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96"/>
            <p:cNvSpPr/>
            <p:nvPr/>
          </p:nvSpPr>
          <p:spPr>
            <a:xfrm>
              <a:off x="1698700" y="3025550"/>
              <a:ext cx="171650" cy="253250"/>
            </a:xfrm>
            <a:custGeom>
              <a:rect b="b" l="l" r="r" t="t"/>
              <a:pathLst>
                <a:path extrusionOk="0" h="10130" w="6866">
                  <a:moveTo>
                    <a:pt x="0" y="1"/>
                  </a:moveTo>
                  <a:lnTo>
                    <a:pt x="0" y="6166"/>
                  </a:lnTo>
                  <a:lnTo>
                    <a:pt x="6865" y="10129"/>
                  </a:lnTo>
                  <a:lnTo>
                    <a:pt x="6865" y="3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5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96"/>
            <p:cNvSpPr/>
            <p:nvPr/>
          </p:nvSpPr>
          <p:spPr>
            <a:xfrm>
              <a:off x="1698700" y="3278775"/>
              <a:ext cx="171650" cy="103525"/>
            </a:xfrm>
            <a:custGeom>
              <a:rect b="b" l="l" r="r" t="t"/>
              <a:pathLst>
                <a:path extrusionOk="0" h="4141" w="6866">
                  <a:moveTo>
                    <a:pt x="6865" y="0"/>
                  </a:moveTo>
                  <a:lnTo>
                    <a:pt x="0" y="3963"/>
                  </a:lnTo>
                  <a:lnTo>
                    <a:pt x="0" y="4140"/>
                  </a:lnTo>
                  <a:lnTo>
                    <a:pt x="6865" y="177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87C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96"/>
            <p:cNvSpPr/>
            <p:nvPr/>
          </p:nvSpPr>
          <p:spPr>
            <a:xfrm>
              <a:off x="1542275" y="3150875"/>
              <a:ext cx="22650" cy="12925"/>
            </a:xfrm>
            <a:custGeom>
              <a:rect b="b" l="l" r="r" t="t"/>
              <a:pathLst>
                <a:path extrusionOk="0" h="517" w="906">
                  <a:moveTo>
                    <a:pt x="859" y="0"/>
                  </a:moveTo>
                  <a:lnTo>
                    <a:pt x="0" y="491"/>
                  </a:lnTo>
                  <a:lnTo>
                    <a:pt x="48" y="517"/>
                  </a:lnTo>
                  <a:lnTo>
                    <a:pt x="905" y="27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C86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96"/>
            <p:cNvSpPr/>
            <p:nvPr/>
          </p:nvSpPr>
          <p:spPr>
            <a:xfrm>
              <a:off x="1542275" y="3163125"/>
              <a:ext cx="1225" cy="59625"/>
            </a:xfrm>
            <a:custGeom>
              <a:rect b="b" l="l" r="r" t="t"/>
              <a:pathLst>
                <a:path extrusionOk="0" h="2385" w="49">
                  <a:moveTo>
                    <a:pt x="0" y="1"/>
                  </a:moveTo>
                  <a:lnTo>
                    <a:pt x="0" y="2357"/>
                  </a:lnTo>
                  <a:lnTo>
                    <a:pt x="48" y="2384"/>
                  </a:lnTo>
                  <a:lnTo>
                    <a:pt x="4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5C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96"/>
            <p:cNvSpPr/>
            <p:nvPr/>
          </p:nvSpPr>
          <p:spPr>
            <a:xfrm>
              <a:off x="1543475" y="3151525"/>
              <a:ext cx="21450" cy="71225"/>
            </a:xfrm>
            <a:custGeom>
              <a:rect b="b" l="l" r="r" t="t"/>
              <a:pathLst>
                <a:path extrusionOk="0" h="2849" w="858">
                  <a:moveTo>
                    <a:pt x="857" y="1"/>
                  </a:moveTo>
                  <a:lnTo>
                    <a:pt x="0" y="491"/>
                  </a:lnTo>
                  <a:lnTo>
                    <a:pt x="0" y="2848"/>
                  </a:lnTo>
                  <a:lnTo>
                    <a:pt x="857" y="235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8B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96"/>
            <p:cNvSpPr/>
            <p:nvPr/>
          </p:nvSpPr>
          <p:spPr>
            <a:xfrm>
              <a:off x="1544125" y="3152950"/>
              <a:ext cx="20150" cy="68375"/>
            </a:xfrm>
            <a:custGeom>
              <a:rect b="b" l="l" r="r" t="t"/>
              <a:pathLst>
                <a:path extrusionOk="0" h="2735" w="806">
                  <a:moveTo>
                    <a:pt x="805" y="0"/>
                  </a:moveTo>
                  <a:lnTo>
                    <a:pt x="0" y="460"/>
                  </a:lnTo>
                  <a:lnTo>
                    <a:pt x="0" y="2735"/>
                  </a:lnTo>
                  <a:lnTo>
                    <a:pt x="805" y="2275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2FE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96"/>
            <p:cNvSpPr/>
            <p:nvPr/>
          </p:nvSpPr>
          <p:spPr>
            <a:xfrm>
              <a:off x="1544125" y="3152950"/>
              <a:ext cx="20150" cy="68375"/>
            </a:xfrm>
            <a:custGeom>
              <a:rect b="b" l="l" r="r" t="t"/>
              <a:pathLst>
                <a:path extrusionOk="0" h="2735" w="806">
                  <a:moveTo>
                    <a:pt x="805" y="0"/>
                  </a:moveTo>
                  <a:lnTo>
                    <a:pt x="778" y="16"/>
                  </a:lnTo>
                  <a:lnTo>
                    <a:pt x="778" y="2265"/>
                  </a:lnTo>
                  <a:lnTo>
                    <a:pt x="0" y="2709"/>
                  </a:lnTo>
                  <a:lnTo>
                    <a:pt x="0" y="2735"/>
                  </a:lnTo>
                  <a:lnTo>
                    <a:pt x="805" y="2275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6536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96"/>
            <p:cNvSpPr/>
            <p:nvPr/>
          </p:nvSpPr>
          <p:spPr>
            <a:xfrm>
              <a:off x="1543175" y="3212100"/>
              <a:ext cx="44700" cy="25800"/>
            </a:xfrm>
            <a:custGeom>
              <a:rect b="b" l="l" r="r" t="t"/>
              <a:pathLst>
                <a:path extrusionOk="0" h="1032" w="1788">
                  <a:moveTo>
                    <a:pt x="1016" y="1"/>
                  </a:moveTo>
                  <a:lnTo>
                    <a:pt x="1" y="586"/>
                  </a:lnTo>
                  <a:lnTo>
                    <a:pt x="772" y="1032"/>
                  </a:lnTo>
                  <a:lnTo>
                    <a:pt x="1787" y="446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96"/>
            <p:cNvSpPr/>
            <p:nvPr/>
          </p:nvSpPr>
          <p:spPr>
            <a:xfrm>
              <a:off x="1543175" y="3226750"/>
              <a:ext cx="19325" cy="29375"/>
            </a:xfrm>
            <a:custGeom>
              <a:rect b="b" l="l" r="r" t="t"/>
              <a:pathLst>
                <a:path extrusionOk="0" h="1175" w="773">
                  <a:moveTo>
                    <a:pt x="1" y="0"/>
                  </a:moveTo>
                  <a:lnTo>
                    <a:pt x="1" y="731"/>
                  </a:lnTo>
                  <a:lnTo>
                    <a:pt x="772" y="1175"/>
                  </a:lnTo>
                  <a:lnTo>
                    <a:pt x="772" y="4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A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96"/>
            <p:cNvSpPr/>
            <p:nvPr/>
          </p:nvSpPr>
          <p:spPr>
            <a:xfrm>
              <a:off x="1562475" y="3223225"/>
              <a:ext cx="25400" cy="32900"/>
            </a:xfrm>
            <a:custGeom>
              <a:rect b="b" l="l" r="r" t="t"/>
              <a:pathLst>
                <a:path extrusionOk="0" h="1316" w="1016">
                  <a:moveTo>
                    <a:pt x="1015" y="1"/>
                  </a:moveTo>
                  <a:lnTo>
                    <a:pt x="0" y="587"/>
                  </a:lnTo>
                  <a:lnTo>
                    <a:pt x="0" y="1316"/>
                  </a:lnTo>
                  <a:lnTo>
                    <a:pt x="1015" y="730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rgbClr val="F6B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96"/>
            <p:cNvSpPr/>
            <p:nvPr/>
          </p:nvSpPr>
          <p:spPr>
            <a:xfrm>
              <a:off x="1543175" y="3212100"/>
              <a:ext cx="50950" cy="29400"/>
            </a:xfrm>
            <a:custGeom>
              <a:rect b="b" l="l" r="r" t="t"/>
              <a:pathLst>
                <a:path extrusionOk="0" h="1176" w="2038">
                  <a:moveTo>
                    <a:pt x="1016" y="1"/>
                  </a:moveTo>
                  <a:lnTo>
                    <a:pt x="1" y="586"/>
                  </a:lnTo>
                  <a:lnTo>
                    <a:pt x="1023" y="1175"/>
                  </a:lnTo>
                  <a:lnTo>
                    <a:pt x="2038" y="589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FCE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96"/>
            <p:cNvSpPr/>
            <p:nvPr/>
          </p:nvSpPr>
          <p:spPr>
            <a:xfrm>
              <a:off x="1543175" y="3226750"/>
              <a:ext cx="25575" cy="21625"/>
            </a:xfrm>
            <a:custGeom>
              <a:rect b="b" l="l" r="r" t="t"/>
              <a:pathLst>
                <a:path extrusionOk="0" h="865" w="1023">
                  <a:moveTo>
                    <a:pt x="1" y="0"/>
                  </a:moveTo>
                  <a:lnTo>
                    <a:pt x="1" y="276"/>
                  </a:lnTo>
                  <a:lnTo>
                    <a:pt x="1023" y="865"/>
                  </a:lnTo>
                  <a:lnTo>
                    <a:pt x="1023" y="5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A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96"/>
            <p:cNvSpPr/>
            <p:nvPr/>
          </p:nvSpPr>
          <p:spPr>
            <a:xfrm>
              <a:off x="1568725" y="3226825"/>
              <a:ext cx="25400" cy="21550"/>
            </a:xfrm>
            <a:custGeom>
              <a:rect b="b" l="l" r="r" t="t"/>
              <a:pathLst>
                <a:path extrusionOk="0" h="862" w="1016">
                  <a:moveTo>
                    <a:pt x="1016" y="0"/>
                  </a:moveTo>
                  <a:lnTo>
                    <a:pt x="1" y="586"/>
                  </a:lnTo>
                  <a:lnTo>
                    <a:pt x="1" y="862"/>
                  </a:lnTo>
                  <a:lnTo>
                    <a:pt x="1016" y="276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F7C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96"/>
            <p:cNvSpPr/>
            <p:nvPr/>
          </p:nvSpPr>
          <p:spPr>
            <a:xfrm>
              <a:off x="1558075" y="3220575"/>
              <a:ext cx="23375" cy="15000"/>
            </a:xfrm>
            <a:custGeom>
              <a:rect b="b" l="l" r="r" t="t"/>
              <a:pathLst>
                <a:path extrusionOk="0" h="600" w="935">
                  <a:moveTo>
                    <a:pt x="468" y="1"/>
                  </a:moveTo>
                  <a:cubicBezTo>
                    <a:pt x="209" y="1"/>
                    <a:pt x="1" y="134"/>
                    <a:pt x="1" y="300"/>
                  </a:cubicBezTo>
                  <a:cubicBezTo>
                    <a:pt x="1" y="466"/>
                    <a:pt x="209" y="600"/>
                    <a:pt x="468" y="600"/>
                  </a:cubicBezTo>
                  <a:cubicBezTo>
                    <a:pt x="726" y="600"/>
                    <a:pt x="934" y="466"/>
                    <a:pt x="934" y="300"/>
                  </a:cubicBezTo>
                  <a:cubicBezTo>
                    <a:pt x="934" y="134"/>
                    <a:pt x="726" y="1"/>
                    <a:pt x="468" y="1"/>
                  </a:cubicBezTo>
                  <a:close/>
                </a:path>
              </a:pathLst>
            </a:custGeom>
            <a:solidFill>
              <a:srgbClr val="FEF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96"/>
            <p:cNvSpPr/>
            <p:nvPr/>
          </p:nvSpPr>
          <p:spPr>
            <a:xfrm>
              <a:off x="1568600" y="3233175"/>
              <a:ext cx="2300" cy="1475"/>
            </a:xfrm>
            <a:custGeom>
              <a:rect b="b" l="l" r="r" t="t"/>
              <a:pathLst>
                <a:path extrusionOk="0" h="59" w="92">
                  <a:moveTo>
                    <a:pt x="47" y="0"/>
                  </a:moveTo>
                  <a:cubicBezTo>
                    <a:pt x="20" y="0"/>
                    <a:pt x="0" y="13"/>
                    <a:pt x="0" y="29"/>
                  </a:cubicBezTo>
                  <a:cubicBezTo>
                    <a:pt x="0" y="45"/>
                    <a:pt x="22" y="58"/>
                    <a:pt x="47" y="58"/>
                  </a:cubicBezTo>
                  <a:cubicBezTo>
                    <a:pt x="71" y="58"/>
                    <a:pt x="91" y="45"/>
                    <a:pt x="91" y="29"/>
                  </a:cubicBezTo>
                  <a:cubicBezTo>
                    <a:pt x="91" y="13"/>
                    <a:pt x="71" y="0"/>
                    <a:pt x="47" y="0"/>
                  </a:cubicBezTo>
                  <a:close/>
                </a:path>
              </a:pathLst>
            </a:custGeom>
            <a:solidFill>
              <a:srgbClr val="B5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96"/>
            <p:cNvSpPr/>
            <p:nvPr/>
          </p:nvSpPr>
          <p:spPr>
            <a:xfrm>
              <a:off x="1555425" y="3220125"/>
              <a:ext cx="5175" cy="3100"/>
            </a:xfrm>
            <a:custGeom>
              <a:rect b="b" l="l" r="r" t="t"/>
              <a:pathLst>
                <a:path extrusionOk="0" h="124" w="207">
                  <a:moveTo>
                    <a:pt x="205" y="0"/>
                  </a:moveTo>
                  <a:lnTo>
                    <a:pt x="1" y="4"/>
                  </a:lnTo>
                  <a:lnTo>
                    <a:pt x="1" y="59"/>
                  </a:lnTo>
                  <a:cubicBezTo>
                    <a:pt x="1" y="96"/>
                    <a:pt x="47" y="123"/>
                    <a:pt x="104" y="123"/>
                  </a:cubicBezTo>
                  <a:cubicBezTo>
                    <a:pt x="160" y="122"/>
                    <a:pt x="207" y="91"/>
                    <a:pt x="205" y="55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rgbClr val="F7C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96"/>
            <p:cNvSpPr/>
            <p:nvPr/>
          </p:nvSpPr>
          <p:spPr>
            <a:xfrm>
              <a:off x="1555400" y="3218550"/>
              <a:ext cx="5200" cy="3300"/>
            </a:xfrm>
            <a:custGeom>
              <a:rect b="b" l="l" r="r" t="t"/>
              <a:pathLst>
                <a:path extrusionOk="0" h="132" w="208">
                  <a:moveTo>
                    <a:pt x="107" y="1"/>
                  </a:moveTo>
                  <a:cubicBezTo>
                    <a:pt x="106" y="1"/>
                    <a:pt x="105" y="1"/>
                    <a:pt x="103" y="1"/>
                  </a:cubicBezTo>
                  <a:cubicBezTo>
                    <a:pt x="47" y="1"/>
                    <a:pt x="0" y="31"/>
                    <a:pt x="2" y="67"/>
                  </a:cubicBezTo>
                  <a:cubicBezTo>
                    <a:pt x="2" y="103"/>
                    <a:pt x="46" y="131"/>
                    <a:pt x="101" y="131"/>
                  </a:cubicBezTo>
                  <a:cubicBezTo>
                    <a:pt x="102" y="131"/>
                    <a:pt x="103" y="131"/>
                    <a:pt x="105" y="131"/>
                  </a:cubicBezTo>
                  <a:cubicBezTo>
                    <a:pt x="161" y="131"/>
                    <a:pt x="208" y="101"/>
                    <a:pt x="206" y="64"/>
                  </a:cubicBezTo>
                  <a:cubicBezTo>
                    <a:pt x="206" y="29"/>
                    <a:pt x="162" y="1"/>
                    <a:pt x="107" y="1"/>
                  </a:cubicBez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96"/>
            <p:cNvSpPr/>
            <p:nvPr/>
          </p:nvSpPr>
          <p:spPr>
            <a:xfrm>
              <a:off x="1556125" y="3219925"/>
              <a:ext cx="3800" cy="1550"/>
            </a:xfrm>
            <a:custGeom>
              <a:rect b="b" l="l" r="r" t="t"/>
              <a:pathLst>
                <a:path extrusionOk="0" h="62" w="152">
                  <a:moveTo>
                    <a:pt x="150" y="1"/>
                  </a:moveTo>
                  <a:lnTo>
                    <a:pt x="0" y="4"/>
                  </a:lnTo>
                  <a:lnTo>
                    <a:pt x="0" y="14"/>
                  </a:lnTo>
                  <a:cubicBezTo>
                    <a:pt x="0" y="41"/>
                    <a:pt x="34" y="62"/>
                    <a:pt x="76" y="62"/>
                  </a:cubicBezTo>
                  <a:cubicBezTo>
                    <a:pt x="118" y="62"/>
                    <a:pt x="151" y="38"/>
                    <a:pt x="150" y="12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rgbClr val="F7C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96"/>
            <p:cNvSpPr/>
            <p:nvPr/>
          </p:nvSpPr>
          <p:spPr>
            <a:xfrm>
              <a:off x="1556075" y="3218775"/>
              <a:ext cx="3850" cy="2450"/>
            </a:xfrm>
            <a:custGeom>
              <a:rect b="b" l="l" r="r" t="t"/>
              <a:pathLst>
                <a:path extrusionOk="0" h="98" w="154">
                  <a:moveTo>
                    <a:pt x="76" y="0"/>
                  </a:moveTo>
                  <a:cubicBezTo>
                    <a:pt x="34" y="0"/>
                    <a:pt x="1" y="24"/>
                    <a:pt x="2" y="50"/>
                  </a:cubicBezTo>
                  <a:cubicBezTo>
                    <a:pt x="2" y="77"/>
                    <a:pt x="36" y="98"/>
                    <a:pt x="78" y="98"/>
                  </a:cubicBezTo>
                  <a:cubicBezTo>
                    <a:pt x="120" y="96"/>
                    <a:pt x="153" y="74"/>
                    <a:pt x="152" y="48"/>
                  </a:cubicBezTo>
                  <a:cubicBezTo>
                    <a:pt x="152" y="21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96"/>
            <p:cNvSpPr/>
            <p:nvPr/>
          </p:nvSpPr>
          <p:spPr>
            <a:xfrm>
              <a:off x="1557425" y="3209400"/>
              <a:ext cx="9025" cy="11175"/>
            </a:xfrm>
            <a:custGeom>
              <a:rect b="b" l="l" r="r" t="t"/>
              <a:pathLst>
                <a:path extrusionOk="0" h="447" w="361">
                  <a:moveTo>
                    <a:pt x="133" y="1"/>
                  </a:moveTo>
                  <a:cubicBezTo>
                    <a:pt x="64" y="1"/>
                    <a:pt x="1" y="56"/>
                    <a:pt x="1" y="133"/>
                  </a:cubicBezTo>
                  <a:lnTo>
                    <a:pt x="1" y="423"/>
                  </a:lnTo>
                  <a:cubicBezTo>
                    <a:pt x="1" y="436"/>
                    <a:pt x="11" y="446"/>
                    <a:pt x="24" y="446"/>
                  </a:cubicBezTo>
                  <a:cubicBezTo>
                    <a:pt x="35" y="446"/>
                    <a:pt x="45" y="435"/>
                    <a:pt x="45" y="422"/>
                  </a:cubicBezTo>
                  <a:lnTo>
                    <a:pt x="45" y="132"/>
                  </a:lnTo>
                  <a:cubicBezTo>
                    <a:pt x="45" y="81"/>
                    <a:pt x="87" y="45"/>
                    <a:pt x="133" y="45"/>
                  </a:cubicBezTo>
                  <a:cubicBezTo>
                    <a:pt x="147" y="45"/>
                    <a:pt x="162" y="48"/>
                    <a:pt x="176" y="56"/>
                  </a:cubicBezTo>
                  <a:cubicBezTo>
                    <a:pt x="185" y="61"/>
                    <a:pt x="192" y="65"/>
                    <a:pt x="198" y="71"/>
                  </a:cubicBezTo>
                  <a:cubicBezTo>
                    <a:pt x="272" y="126"/>
                    <a:pt x="314" y="214"/>
                    <a:pt x="309" y="306"/>
                  </a:cubicBezTo>
                  <a:cubicBezTo>
                    <a:pt x="309" y="306"/>
                    <a:pt x="314" y="317"/>
                    <a:pt x="333" y="317"/>
                  </a:cubicBezTo>
                  <a:cubicBezTo>
                    <a:pt x="351" y="317"/>
                    <a:pt x="356" y="306"/>
                    <a:pt x="356" y="306"/>
                  </a:cubicBezTo>
                  <a:cubicBezTo>
                    <a:pt x="360" y="200"/>
                    <a:pt x="311" y="98"/>
                    <a:pt x="225" y="35"/>
                  </a:cubicBezTo>
                  <a:cubicBezTo>
                    <a:pt x="217" y="29"/>
                    <a:pt x="208" y="23"/>
                    <a:pt x="199" y="19"/>
                  </a:cubicBezTo>
                  <a:cubicBezTo>
                    <a:pt x="178" y="6"/>
                    <a:pt x="155" y="1"/>
                    <a:pt x="133" y="1"/>
                  </a:cubicBezTo>
                  <a:close/>
                </a:path>
              </a:pathLst>
            </a:custGeom>
            <a:solidFill>
              <a:srgbClr val="B5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96"/>
            <p:cNvSpPr/>
            <p:nvPr/>
          </p:nvSpPr>
          <p:spPr>
            <a:xfrm>
              <a:off x="1560900" y="3218375"/>
              <a:ext cx="2750" cy="1625"/>
            </a:xfrm>
            <a:custGeom>
              <a:rect b="b" l="l" r="r" t="t"/>
              <a:pathLst>
                <a:path extrusionOk="0" h="65" w="110">
                  <a:moveTo>
                    <a:pt x="108" y="0"/>
                  </a:moveTo>
                  <a:lnTo>
                    <a:pt x="1" y="3"/>
                  </a:lnTo>
                  <a:lnTo>
                    <a:pt x="1" y="31"/>
                  </a:lnTo>
                  <a:cubicBezTo>
                    <a:pt x="1" y="49"/>
                    <a:pt x="23" y="64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85" y="64"/>
                    <a:pt x="109" y="48"/>
                    <a:pt x="108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7C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96"/>
            <p:cNvSpPr/>
            <p:nvPr/>
          </p:nvSpPr>
          <p:spPr>
            <a:xfrm>
              <a:off x="1560875" y="3217550"/>
              <a:ext cx="2775" cy="1750"/>
            </a:xfrm>
            <a:custGeom>
              <a:rect b="b" l="l" r="r" t="t"/>
              <a:pathLst>
                <a:path extrusionOk="0" h="70" w="111">
                  <a:moveTo>
                    <a:pt x="55" y="0"/>
                  </a:moveTo>
                  <a:cubicBezTo>
                    <a:pt x="25" y="0"/>
                    <a:pt x="0" y="16"/>
                    <a:pt x="2" y="35"/>
                  </a:cubicBezTo>
                  <a:cubicBezTo>
                    <a:pt x="3" y="55"/>
                    <a:pt x="26" y="70"/>
                    <a:pt x="55" y="70"/>
                  </a:cubicBezTo>
                  <a:cubicBezTo>
                    <a:pt x="86" y="68"/>
                    <a:pt x="110" y="52"/>
                    <a:pt x="109" y="33"/>
                  </a:cubicBezTo>
                  <a:cubicBezTo>
                    <a:pt x="108" y="15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96"/>
            <p:cNvSpPr/>
            <p:nvPr/>
          </p:nvSpPr>
          <p:spPr>
            <a:xfrm>
              <a:off x="1561625" y="3216375"/>
              <a:ext cx="1475" cy="2350"/>
            </a:xfrm>
            <a:custGeom>
              <a:rect b="b" l="l" r="r" t="t"/>
              <a:pathLst>
                <a:path extrusionOk="0" h="94" w="59">
                  <a:moveTo>
                    <a:pt x="30" y="1"/>
                  </a:moveTo>
                  <a:cubicBezTo>
                    <a:pt x="14" y="1"/>
                    <a:pt x="1" y="9"/>
                    <a:pt x="1" y="18"/>
                  </a:cubicBezTo>
                  <a:lnTo>
                    <a:pt x="1" y="76"/>
                  </a:lnTo>
                  <a:cubicBezTo>
                    <a:pt x="1" y="86"/>
                    <a:pt x="15" y="93"/>
                    <a:pt x="30" y="93"/>
                  </a:cubicBezTo>
                  <a:cubicBezTo>
                    <a:pt x="46" y="93"/>
                    <a:pt x="59" y="85"/>
                    <a:pt x="59" y="76"/>
                  </a:cubicBezTo>
                  <a:lnTo>
                    <a:pt x="59" y="18"/>
                  </a:lnTo>
                  <a:cubicBezTo>
                    <a:pt x="59" y="9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B5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96"/>
            <p:cNvSpPr/>
            <p:nvPr/>
          </p:nvSpPr>
          <p:spPr>
            <a:xfrm>
              <a:off x="1559925" y="3215200"/>
              <a:ext cx="4925" cy="3100"/>
            </a:xfrm>
            <a:custGeom>
              <a:rect b="b" l="l" r="r" t="t"/>
              <a:pathLst>
                <a:path extrusionOk="0" h="124" w="197">
                  <a:moveTo>
                    <a:pt x="165" y="1"/>
                  </a:moveTo>
                  <a:cubicBezTo>
                    <a:pt x="161" y="1"/>
                    <a:pt x="157" y="2"/>
                    <a:pt x="153" y="4"/>
                  </a:cubicBezTo>
                  <a:lnTo>
                    <a:pt x="98" y="38"/>
                  </a:lnTo>
                  <a:lnTo>
                    <a:pt x="43" y="6"/>
                  </a:lnTo>
                  <a:cubicBezTo>
                    <a:pt x="39" y="4"/>
                    <a:pt x="36" y="3"/>
                    <a:pt x="33" y="3"/>
                  </a:cubicBezTo>
                  <a:cubicBezTo>
                    <a:pt x="14" y="3"/>
                    <a:pt x="2" y="31"/>
                    <a:pt x="21" y="43"/>
                  </a:cubicBezTo>
                  <a:lnTo>
                    <a:pt x="54" y="62"/>
                  </a:lnTo>
                  <a:lnTo>
                    <a:pt x="21" y="82"/>
                  </a:lnTo>
                  <a:cubicBezTo>
                    <a:pt x="0" y="95"/>
                    <a:pt x="12" y="123"/>
                    <a:pt x="31" y="123"/>
                  </a:cubicBezTo>
                  <a:cubicBezTo>
                    <a:pt x="35" y="123"/>
                    <a:pt x="39" y="122"/>
                    <a:pt x="43" y="120"/>
                  </a:cubicBezTo>
                  <a:lnTo>
                    <a:pt x="98" y="88"/>
                  </a:lnTo>
                  <a:lnTo>
                    <a:pt x="153" y="120"/>
                  </a:lnTo>
                  <a:cubicBezTo>
                    <a:pt x="157" y="122"/>
                    <a:pt x="160" y="123"/>
                    <a:pt x="164" y="123"/>
                  </a:cubicBezTo>
                  <a:cubicBezTo>
                    <a:pt x="172" y="123"/>
                    <a:pt x="179" y="119"/>
                    <a:pt x="183" y="111"/>
                  </a:cubicBezTo>
                  <a:cubicBezTo>
                    <a:pt x="189" y="101"/>
                    <a:pt x="186" y="88"/>
                    <a:pt x="176" y="82"/>
                  </a:cubicBezTo>
                  <a:lnTo>
                    <a:pt x="141" y="62"/>
                  </a:lnTo>
                  <a:lnTo>
                    <a:pt x="175" y="43"/>
                  </a:lnTo>
                  <a:cubicBezTo>
                    <a:pt x="197" y="30"/>
                    <a:pt x="185" y="1"/>
                    <a:pt x="165" y="1"/>
                  </a:cubicBezTo>
                  <a:close/>
                </a:path>
              </a:pathLst>
            </a:custGeom>
            <a:solidFill>
              <a:srgbClr val="B5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96"/>
            <p:cNvSpPr/>
            <p:nvPr/>
          </p:nvSpPr>
          <p:spPr>
            <a:xfrm>
              <a:off x="1551875" y="3223625"/>
              <a:ext cx="2750" cy="1625"/>
            </a:xfrm>
            <a:custGeom>
              <a:rect b="b" l="l" r="r" t="t"/>
              <a:pathLst>
                <a:path extrusionOk="0" h="65" w="110">
                  <a:moveTo>
                    <a:pt x="109" y="1"/>
                  </a:moveTo>
                  <a:lnTo>
                    <a:pt x="1" y="2"/>
                  </a:lnTo>
                  <a:lnTo>
                    <a:pt x="1" y="31"/>
                  </a:lnTo>
                  <a:cubicBezTo>
                    <a:pt x="2" y="50"/>
                    <a:pt x="25" y="64"/>
                    <a:pt x="56" y="64"/>
                  </a:cubicBezTo>
                  <a:cubicBezTo>
                    <a:pt x="86" y="64"/>
                    <a:pt x="109" y="49"/>
                    <a:pt x="109" y="3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F7C0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96"/>
            <p:cNvSpPr/>
            <p:nvPr/>
          </p:nvSpPr>
          <p:spPr>
            <a:xfrm>
              <a:off x="1551875" y="3222800"/>
              <a:ext cx="2750" cy="1725"/>
            </a:xfrm>
            <a:custGeom>
              <a:rect b="b" l="l" r="r" t="t"/>
              <a:pathLst>
                <a:path extrusionOk="0" h="69" w="110">
                  <a:moveTo>
                    <a:pt x="54" y="0"/>
                  </a:moveTo>
                  <a:cubicBezTo>
                    <a:pt x="25" y="0"/>
                    <a:pt x="1" y="16"/>
                    <a:pt x="1" y="35"/>
                  </a:cubicBezTo>
                  <a:cubicBezTo>
                    <a:pt x="2" y="53"/>
                    <a:pt x="23" y="69"/>
                    <a:pt x="52" y="69"/>
                  </a:cubicBezTo>
                  <a:cubicBezTo>
                    <a:pt x="53" y="69"/>
                    <a:pt x="54" y="69"/>
                    <a:pt x="56" y="68"/>
                  </a:cubicBezTo>
                  <a:cubicBezTo>
                    <a:pt x="85" y="68"/>
                    <a:pt x="109" y="53"/>
                    <a:pt x="109" y="34"/>
                  </a:cubicBezTo>
                  <a:cubicBezTo>
                    <a:pt x="108" y="15"/>
                    <a:pt x="85" y="0"/>
                    <a:pt x="54" y="0"/>
                  </a:cubicBez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96"/>
            <p:cNvSpPr/>
            <p:nvPr/>
          </p:nvSpPr>
          <p:spPr>
            <a:xfrm>
              <a:off x="1552600" y="3221625"/>
              <a:ext cx="1475" cy="2350"/>
            </a:xfrm>
            <a:custGeom>
              <a:rect b="b" l="l" r="r" t="t"/>
              <a:pathLst>
                <a:path extrusionOk="0" h="94" w="59">
                  <a:moveTo>
                    <a:pt x="30" y="1"/>
                  </a:moveTo>
                  <a:cubicBezTo>
                    <a:pt x="14" y="1"/>
                    <a:pt x="1" y="10"/>
                    <a:pt x="1" y="18"/>
                  </a:cubicBezTo>
                  <a:lnTo>
                    <a:pt x="1" y="76"/>
                  </a:lnTo>
                  <a:cubicBezTo>
                    <a:pt x="1" y="86"/>
                    <a:pt x="14" y="94"/>
                    <a:pt x="30" y="94"/>
                  </a:cubicBezTo>
                  <a:cubicBezTo>
                    <a:pt x="46" y="94"/>
                    <a:pt x="59" y="85"/>
                    <a:pt x="59" y="76"/>
                  </a:cubicBezTo>
                  <a:lnTo>
                    <a:pt x="59" y="18"/>
                  </a:lnTo>
                  <a:cubicBezTo>
                    <a:pt x="59" y="8"/>
                    <a:pt x="46" y="1"/>
                    <a:pt x="30" y="1"/>
                  </a:cubicBezTo>
                  <a:close/>
                </a:path>
              </a:pathLst>
            </a:custGeom>
            <a:solidFill>
              <a:srgbClr val="B5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96"/>
            <p:cNvSpPr/>
            <p:nvPr/>
          </p:nvSpPr>
          <p:spPr>
            <a:xfrm>
              <a:off x="1550950" y="3220500"/>
              <a:ext cx="4925" cy="3075"/>
            </a:xfrm>
            <a:custGeom>
              <a:rect b="b" l="l" r="r" t="t"/>
              <a:pathLst>
                <a:path extrusionOk="0" h="123" w="197">
                  <a:moveTo>
                    <a:pt x="162" y="0"/>
                  </a:moveTo>
                  <a:cubicBezTo>
                    <a:pt x="159" y="0"/>
                    <a:pt x="155" y="1"/>
                    <a:pt x="152" y="2"/>
                  </a:cubicBezTo>
                  <a:lnTo>
                    <a:pt x="96" y="36"/>
                  </a:lnTo>
                  <a:lnTo>
                    <a:pt x="42" y="4"/>
                  </a:lnTo>
                  <a:cubicBezTo>
                    <a:pt x="38" y="2"/>
                    <a:pt x="35" y="1"/>
                    <a:pt x="31" y="1"/>
                  </a:cubicBezTo>
                  <a:cubicBezTo>
                    <a:pt x="12" y="1"/>
                    <a:pt x="1" y="28"/>
                    <a:pt x="20" y="42"/>
                  </a:cubicBezTo>
                  <a:lnTo>
                    <a:pt x="54" y="60"/>
                  </a:lnTo>
                  <a:lnTo>
                    <a:pt x="20" y="81"/>
                  </a:lnTo>
                  <a:cubicBezTo>
                    <a:pt x="1" y="91"/>
                    <a:pt x="9" y="121"/>
                    <a:pt x="30" y="121"/>
                  </a:cubicBezTo>
                  <a:cubicBezTo>
                    <a:pt x="35" y="121"/>
                    <a:pt x="39" y="120"/>
                    <a:pt x="42" y="118"/>
                  </a:cubicBezTo>
                  <a:lnTo>
                    <a:pt x="97" y="85"/>
                  </a:lnTo>
                  <a:lnTo>
                    <a:pt x="152" y="118"/>
                  </a:lnTo>
                  <a:cubicBezTo>
                    <a:pt x="157" y="121"/>
                    <a:pt x="161" y="123"/>
                    <a:pt x="165" y="123"/>
                  </a:cubicBezTo>
                  <a:cubicBezTo>
                    <a:pt x="185" y="123"/>
                    <a:pt x="197" y="92"/>
                    <a:pt x="174" y="81"/>
                  </a:cubicBezTo>
                  <a:lnTo>
                    <a:pt x="139" y="60"/>
                  </a:lnTo>
                  <a:lnTo>
                    <a:pt x="174" y="40"/>
                  </a:lnTo>
                  <a:cubicBezTo>
                    <a:pt x="193" y="28"/>
                    <a:pt x="180" y="0"/>
                    <a:pt x="162" y="0"/>
                  </a:cubicBezTo>
                  <a:close/>
                </a:path>
              </a:pathLst>
            </a:custGeom>
            <a:solidFill>
              <a:srgbClr val="B5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96"/>
            <p:cNvSpPr/>
            <p:nvPr/>
          </p:nvSpPr>
          <p:spPr>
            <a:xfrm>
              <a:off x="1386125" y="3296425"/>
              <a:ext cx="231150" cy="133475"/>
            </a:xfrm>
            <a:custGeom>
              <a:rect b="b" l="l" r="r" t="t"/>
              <a:pathLst>
                <a:path extrusionOk="0" h="5339" w="9246">
                  <a:moveTo>
                    <a:pt x="4495" y="0"/>
                  </a:moveTo>
                  <a:lnTo>
                    <a:pt x="1" y="2595"/>
                  </a:lnTo>
                  <a:lnTo>
                    <a:pt x="4751" y="5338"/>
                  </a:lnTo>
                  <a:lnTo>
                    <a:pt x="9245" y="2744"/>
                  </a:lnTo>
                  <a:lnTo>
                    <a:pt x="4495" y="0"/>
                  </a:lnTo>
                  <a:close/>
                </a:path>
              </a:pathLst>
            </a:custGeom>
            <a:solidFill>
              <a:srgbClr val="FD8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96"/>
            <p:cNvSpPr/>
            <p:nvPr/>
          </p:nvSpPr>
          <p:spPr>
            <a:xfrm>
              <a:off x="1635625" y="3249900"/>
              <a:ext cx="62300" cy="36900"/>
            </a:xfrm>
            <a:custGeom>
              <a:rect b="b" l="l" r="r" t="t"/>
              <a:pathLst>
                <a:path extrusionOk="0" h="1476" w="2492">
                  <a:moveTo>
                    <a:pt x="1483" y="1"/>
                  </a:moveTo>
                  <a:cubicBezTo>
                    <a:pt x="1380" y="1"/>
                    <a:pt x="1277" y="28"/>
                    <a:pt x="1185" y="82"/>
                  </a:cubicBezTo>
                  <a:lnTo>
                    <a:pt x="109" y="719"/>
                  </a:lnTo>
                  <a:cubicBezTo>
                    <a:pt x="0" y="783"/>
                    <a:pt x="2" y="942"/>
                    <a:pt x="112" y="1004"/>
                  </a:cubicBezTo>
                  <a:lnTo>
                    <a:pt x="836" y="1424"/>
                  </a:lnTo>
                  <a:cubicBezTo>
                    <a:pt x="896" y="1458"/>
                    <a:pt x="964" y="1476"/>
                    <a:pt x="1032" y="1476"/>
                  </a:cubicBezTo>
                  <a:cubicBezTo>
                    <a:pt x="1102" y="1476"/>
                    <a:pt x="1172" y="1457"/>
                    <a:pt x="1234" y="1421"/>
                  </a:cubicBezTo>
                  <a:lnTo>
                    <a:pt x="2365" y="752"/>
                  </a:lnTo>
                  <a:cubicBezTo>
                    <a:pt x="2492" y="678"/>
                    <a:pt x="2492" y="493"/>
                    <a:pt x="2364" y="419"/>
                  </a:cubicBezTo>
                  <a:lnTo>
                    <a:pt x="1775" y="79"/>
                  </a:lnTo>
                  <a:cubicBezTo>
                    <a:pt x="1685" y="27"/>
                    <a:pt x="1584" y="1"/>
                    <a:pt x="1483" y="1"/>
                  </a:cubicBezTo>
                  <a:close/>
                </a:path>
              </a:pathLst>
            </a:custGeom>
            <a:solidFill>
              <a:srgbClr val="A9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96"/>
            <p:cNvSpPr/>
            <p:nvPr/>
          </p:nvSpPr>
          <p:spPr>
            <a:xfrm>
              <a:off x="1889375" y="3223675"/>
              <a:ext cx="228850" cy="286225"/>
            </a:xfrm>
            <a:custGeom>
              <a:rect b="b" l="l" r="r" t="t"/>
              <a:pathLst>
                <a:path extrusionOk="0" h="11449" w="9154">
                  <a:moveTo>
                    <a:pt x="1" y="0"/>
                  </a:moveTo>
                  <a:lnTo>
                    <a:pt x="1" y="6164"/>
                  </a:lnTo>
                  <a:lnTo>
                    <a:pt x="9154" y="11448"/>
                  </a:lnTo>
                  <a:lnTo>
                    <a:pt x="9154" y="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96"/>
            <p:cNvSpPr/>
            <p:nvPr/>
          </p:nvSpPr>
          <p:spPr>
            <a:xfrm>
              <a:off x="1628975" y="3551200"/>
              <a:ext cx="1775" cy="9750"/>
            </a:xfrm>
            <a:custGeom>
              <a:rect b="b" l="l" r="r" t="t"/>
              <a:pathLst>
                <a:path extrusionOk="0" h="390" w="71">
                  <a:moveTo>
                    <a:pt x="71" y="1"/>
                  </a:moveTo>
                  <a:lnTo>
                    <a:pt x="1" y="41"/>
                  </a:lnTo>
                  <a:lnTo>
                    <a:pt x="2" y="389"/>
                  </a:lnTo>
                  <a:lnTo>
                    <a:pt x="71" y="347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AC5C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96"/>
            <p:cNvSpPr/>
            <p:nvPr/>
          </p:nvSpPr>
          <p:spPr>
            <a:xfrm>
              <a:off x="1627275" y="3551200"/>
              <a:ext cx="1775" cy="9750"/>
            </a:xfrm>
            <a:custGeom>
              <a:rect b="b" l="l" r="r" t="t"/>
              <a:pathLst>
                <a:path extrusionOk="0" h="390" w="71">
                  <a:moveTo>
                    <a:pt x="1" y="1"/>
                  </a:moveTo>
                  <a:lnTo>
                    <a:pt x="1" y="347"/>
                  </a:lnTo>
                  <a:lnTo>
                    <a:pt x="70" y="389"/>
                  </a:lnTo>
                  <a:lnTo>
                    <a:pt x="69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B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96"/>
            <p:cNvSpPr/>
            <p:nvPr/>
          </p:nvSpPr>
          <p:spPr>
            <a:xfrm>
              <a:off x="1627275" y="3550225"/>
              <a:ext cx="3475" cy="2025"/>
            </a:xfrm>
            <a:custGeom>
              <a:rect b="b" l="l" r="r" t="t"/>
              <a:pathLst>
                <a:path extrusionOk="0" h="81" w="139">
                  <a:moveTo>
                    <a:pt x="69" y="0"/>
                  </a:moveTo>
                  <a:lnTo>
                    <a:pt x="1" y="40"/>
                  </a:lnTo>
                  <a:lnTo>
                    <a:pt x="69" y="80"/>
                  </a:lnTo>
                  <a:lnTo>
                    <a:pt x="139" y="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96"/>
            <p:cNvSpPr/>
            <p:nvPr/>
          </p:nvSpPr>
          <p:spPr>
            <a:xfrm>
              <a:off x="1657475" y="3534850"/>
              <a:ext cx="1775" cy="9700"/>
            </a:xfrm>
            <a:custGeom>
              <a:rect b="b" l="l" r="r" t="t"/>
              <a:pathLst>
                <a:path extrusionOk="0" h="388" w="71">
                  <a:moveTo>
                    <a:pt x="70" y="1"/>
                  </a:moveTo>
                  <a:lnTo>
                    <a:pt x="1" y="40"/>
                  </a:lnTo>
                  <a:lnTo>
                    <a:pt x="2" y="388"/>
                  </a:lnTo>
                  <a:lnTo>
                    <a:pt x="70" y="34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AC5C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96"/>
            <p:cNvSpPr/>
            <p:nvPr/>
          </p:nvSpPr>
          <p:spPr>
            <a:xfrm>
              <a:off x="1655775" y="3534850"/>
              <a:ext cx="1775" cy="9700"/>
            </a:xfrm>
            <a:custGeom>
              <a:rect b="b" l="l" r="r" t="t"/>
              <a:pathLst>
                <a:path extrusionOk="0" h="388" w="71">
                  <a:moveTo>
                    <a:pt x="1" y="1"/>
                  </a:moveTo>
                  <a:lnTo>
                    <a:pt x="1" y="347"/>
                  </a:lnTo>
                  <a:lnTo>
                    <a:pt x="70" y="388"/>
                  </a:lnTo>
                  <a:lnTo>
                    <a:pt x="69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B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96"/>
            <p:cNvSpPr/>
            <p:nvPr/>
          </p:nvSpPr>
          <p:spPr>
            <a:xfrm>
              <a:off x="1655775" y="3533825"/>
              <a:ext cx="3475" cy="2025"/>
            </a:xfrm>
            <a:custGeom>
              <a:rect b="b" l="l" r="r" t="t"/>
              <a:pathLst>
                <a:path extrusionOk="0" h="81" w="139">
                  <a:moveTo>
                    <a:pt x="69" y="1"/>
                  </a:moveTo>
                  <a:lnTo>
                    <a:pt x="1" y="42"/>
                  </a:lnTo>
                  <a:lnTo>
                    <a:pt x="69" y="81"/>
                  </a:lnTo>
                  <a:lnTo>
                    <a:pt x="138" y="4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96"/>
            <p:cNvSpPr/>
            <p:nvPr/>
          </p:nvSpPr>
          <p:spPr>
            <a:xfrm>
              <a:off x="1616975" y="3544125"/>
              <a:ext cx="1750" cy="9700"/>
            </a:xfrm>
            <a:custGeom>
              <a:rect b="b" l="l" r="r" t="t"/>
              <a:pathLst>
                <a:path extrusionOk="0" h="388" w="70">
                  <a:moveTo>
                    <a:pt x="69" y="1"/>
                  </a:moveTo>
                  <a:lnTo>
                    <a:pt x="1" y="41"/>
                  </a:lnTo>
                  <a:lnTo>
                    <a:pt x="2" y="388"/>
                  </a:lnTo>
                  <a:lnTo>
                    <a:pt x="69" y="34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AC5C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96"/>
            <p:cNvSpPr/>
            <p:nvPr/>
          </p:nvSpPr>
          <p:spPr>
            <a:xfrm>
              <a:off x="1615250" y="3544125"/>
              <a:ext cx="1800" cy="9700"/>
            </a:xfrm>
            <a:custGeom>
              <a:rect b="b" l="l" r="r" t="t"/>
              <a:pathLst>
                <a:path extrusionOk="0" h="388" w="72">
                  <a:moveTo>
                    <a:pt x="0" y="1"/>
                  </a:moveTo>
                  <a:lnTo>
                    <a:pt x="0" y="347"/>
                  </a:lnTo>
                  <a:lnTo>
                    <a:pt x="71" y="388"/>
                  </a:lnTo>
                  <a:lnTo>
                    <a:pt x="70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B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96"/>
            <p:cNvSpPr/>
            <p:nvPr/>
          </p:nvSpPr>
          <p:spPr>
            <a:xfrm>
              <a:off x="1615250" y="3543150"/>
              <a:ext cx="3475" cy="2025"/>
            </a:xfrm>
            <a:custGeom>
              <a:rect b="b" l="l" r="r" t="t"/>
              <a:pathLst>
                <a:path extrusionOk="0" h="81" w="139">
                  <a:moveTo>
                    <a:pt x="70" y="1"/>
                  </a:moveTo>
                  <a:lnTo>
                    <a:pt x="0" y="40"/>
                  </a:lnTo>
                  <a:lnTo>
                    <a:pt x="70" y="80"/>
                  </a:lnTo>
                  <a:lnTo>
                    <a:pt x="138" y="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96"/>
            <p:cNvSpPr/>
            <p:nvPr/>
          </p:nvSpPr>
          <p:spPr>
            <a:xfrm>
              <a:off x="1615100" y="3516975"/>
              <a:ext cx="44700" cy="25800"/>
            </a:xfrm>
            <a:custGeom>
              <a:rect b="b" l="l" r="r" t="t"/>
              <a:pathLst>
                <a:path extrusionOk="0" h="1032" w="1788">
                  <a:moveTo>
                    <a:pt x="1251" y="1"/>
                  </a:moveTo>
                  <a:lnTo>
                    <a:pt x="1" y="721"/>
                  </a:lnTo>
                  <a:lnTo>
                    <a:pt x="536" y="1032"/>
                  </a:lnTo>
                  <a:lnTo>
                    <a:pt x="1787" y="31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96"/>
            <p:cNvSpPr/>
            <p:nvPr/>
          </p:nvSpPr>
          <p:spPr>
            <a:xfrm>
              <a:off x="1615100" y="3535000"/>
              <a:ext cx="13400" cy="24525"/>
            </a:xfrm>
            <a:custGeom>
              <a:rect b="b" l="l" r="r" t="t"/>
              <a:pathLst>
                <a:path extrusionOk="0" h="981" w="536">
                  <a:moveTo>
                    <a:pt x="1" y="0"/>
                  </a:moveTo>
                  <a:lnTo>
                    <a:pt x="1" y="672"/>
                  </a:lnTo>
                  <a:lnTo>
                    <a:pt x="536" y="981"/>
                  </a:lnTo>
                  <a:lnTo>
                    <a:pt x="536" y="3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C42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96"/>
            <p:cNvSpPr/>
            <p:nvPr/>
          </p:nvSpPr>
          <p:spPr>
            <a:xfrm>
              <a:off x="1628475" y="3524700"/>
              <a:ext cx="31325" cy="34825"/>
            </a:xfrm>
            <a:custGeom>
              <a:rect b="b" l="l" r="r" t="t"/>
              <a:pathLst>
                <a:path extrusionOk="0" h="1393" w="1253">
                  <a:moveTo>
                    <a:pt x="1252" y="1"/>
                  </a:moveTo>
                  <a:lnTo>
                    <a:pt x="1" y="723"/>
                  </a:lnTo>
                  <a:lnTo>
                    <a:pt x="1" y="1393"/>
                  </a:lnTo>
                  <a:lnTo>
                    <a:pt x="1252" y="670"/>
                  </a:lnTo>
                  <a:lnTo>
                    <a:pt x="1252" y="1"/>
                  </a:lnTo>
                  <a:close/>
                </a:path>
              </a:pathLst>
            </a:custGeom>
            <a:solidFill>
              <a:srgbClr val="9D54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96"/>
            <p:cNvSpPr/>
            <p:nvPr/>
          </p:nvSpPr>
          <p:spPr>
            <a:xfrm>
              <a:off x="1611250" y="3513075"/>
              <a:ext cx="52350" cy="30250"/>
            </a:xfrm>
            <a:custGeom>
              <a:rect b="b" l="l" r="r" t="t"/>
              <a:pathLst>
                <a:path extrusionOk="0" h="1210" w="2094">
                  <a:moveTo>
                    <a:pt x="1465" y="0"/>
                  </a:moveTo>
                  <a:lnTo>
                    <a:pt x="1" y="847"/>
                  </a:lnTo>
                  <a:lnTo>
                    <a:pt x="629" y="1209"/>
                  </a:lnTo>
                  <a:lnTo>
                    <a:pt x="2093" y="363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96"/>
            <p:cNvSpPr/>
            <p:nvPr/>
          </p:nvSpPr>
          <p:spPr>
            <a:xfrm>
              <a:off x="1611250" y="3534225"/>
              <a:ext cx="15725" cy="10575"/>
            </a:xfrm>
            <a:custGeom>
              <a:rect b="b" l="l" r="r" t="t"/>
              <a:pathLst>
                <a:path extrusionOk="0" h="423" w="629">
                  <a:moveTo>
                    <a:pt x="1" y="1"/>
                  </a:moveTo>
                  <a:lnTo>
                    <a:pt x="1" y="60"/>
                  </a:lnTo>
                  <a:lnTo>
                    <a:pt x="629" y="423"/>
                  </a:lnTo>
                  <a:lnTo>
                    <a:pt x="629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B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96"/>
            <p:cNvSpPr/>
            <p:nvPr/>
          </p:nvSpPr>
          <p:spPr>
            <a:xfrm>
              <a:off x="1626950" y="3522125"/>
              <a:ext cx="36650" cy="22675"/>
            </a:xfrm>
            <a:custGeom>
              <a:rect b="b" l="l" r="r" t="t"/>
              <a:pathLst>
                <a:path extrusionOk="0" h="907" w="1466">
                  <a:moveTo>
                    <a:pt x="1465" y="1"/>
                  </a:moveTo>
                  <a:lnTo>
                    <a:pt x="1" y="847"/>
                  </a:lnTo>
                  <a:lnTo>
                    <a:pt x="1" y="907"/>
                  </a:lnTo>
                  <a:lnTo>
                    <a:pt x="1465" y="61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AC5C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96"/>
            <p:cNvSpPr/>
            <p:nvPr/>
          </p:nvSpPr>
          <p:spPr>
            <a:xfrm>
              <a:off x="1627350" y="3520950"/>
              <a:ext cx="21175" cy="12875"/>
            </a:xfrm>
            <a:custGeom>
              <a:rect b="b" l="l" r="r" t="t"/>
              <a:pathLst>
                <a:path extrusionOk="0" h="515" w="847">
                  <a:moveTo>
                    <a:pt x="676" y="1"/>
                  </a:moveTo>
                  <a:cubicBezTo>
                    <a:pt x="639" y="1"/>
                    <a:pt x="603" y="11"/>
                    <a:pt x="571" y="30"/>
                  </a:cubicBezTo>
                  <a:lnTo>
                    <a:pt x="63" y="322"/>
                  </a:lnTo>
                  <a:cubicBezTo>
                    <a:pt x="1" y="358"/>
                    <a:pt x="1" y="449"/>
                    <a:pt x="63" y="485"/>
                  </a:cubicBezTo>
                  <a:cubicBezTo>
                    <a:pt x="97" y="505"/>
                    <a:pt x="135" y="515"/>
                    <a:pt x="172" y="515"/>
                  </a:cubicBezTo>
                  <a:cubicBezTo>
                    <a:pt x="210" y="515"/>
                    <a:pt x="247" y="505"/>
                    <a:pt x="281" y="485"/>
                  </a:cubicBezTo>
                  <a:lnTo>
                    <a:pt x="781" y="198"/>
                  </a:lnTo>
                  <a:cubicBezTo>
                    <a:pt x="846" y="161"/>
                    <a:pt x="846" y="66"/>
                    <a:pt x="781" y="30"/>
                  </a:cubicBezTo>
                  <a:cubicBezTo>
                    <a:pt x="748" y="11"/>
                    <a:pt x="712" y="1"/>
                    <a:pt x="676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96"/>
            <p:cNvSpPr/>
            <p:nvPr/>
          </p:nvSpPr>
          <p:spPr>
            <a:xfrm>
              <a:off x="1627350" y="3520575"/>
              <a:ext cx="21175" cy="12900"/>
            </a:xfrm>
            <a:custGeom>
              <a:rect b="b" l="l" r="r" t="t"/>
              <a:pathLst>
                <a:path extrusionOk="0" h="516" w="847">
                  <a:moveTo>
                    <a:pt x="676" y="1"/>
                  </a:moveTo>
                  <a:cubicBezTo>
                    <a:pt x="639" y="1"/>
                    <a:pt x="603" y="10"/>
                    <a:pt x="571" y="29"/>
                  </a:cubicBezTo>
                  <a:lnTo>
                    <a:pt x="63" y="322"/>
                  </a:lnTo>
                  <a:cubicBezTo>
                    <a:pt x="1" y="358"/>
                    <a:pt x="1" y="450"/>
                    <a:pt x="63" y="486"/>
                  </a:cubicBezTo>
                  <a:cubicBezTo>
                    <a:pt x="97" y="506"/>
                    <a:pt x="135" y="515"/>
                    <a:pt x="172" y="515"/>
                  </a:cubicBezTo>
                  <a:cubicBezTo>
                    <a:pt x="210" y="515"/>
                    <a:pt x="247" y="506"/>
                    <a:pt x="281" y="486"/>
                  </a:cubicBezTo>
                  <a:lnTo>
                    <a:pt x="781" y="197"/>
                  </a:lnTo>
                  <a:cubicBezTo>
                    <a:pt x="846" y="160"/>
                    <a:pt x="846" y="67"/>
                    <a:pt x="781" y="29"/>
                  </a:cubicBezTo>
                  <a:cubicBezTo>
                    <a:pt x="748" y="10"/>
                    <a:pt x="712" y="1"/>
                    <a:pt x="676" y="1"/>
                  </a:cubicBez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96"/>
            <p:cNvSpPr/>
            <p:nvPr/>
          </p:nvSpPr>
          <p:spPr>
            <a:xfrm>
              <a:off x="1636950" y="3519775"/>
              <a:ext cx="2000" cy="8425"/>
            </a:xfrm>
            <a:custGeom>
              <a:rect b="b" l="l" r="r" t="t"/>
              <a:pathLst>
                <a:path extrusionOk="0" h="337" w="80">
                  <a:moveTo>
                    <a:pt x="79" y="0"/>
                  </a:moveTo>
                  <a:lnTo>
                    <a:pt x="1" y="47"/>
                  </a:lnTo>
                  <a:lnTo>
                    <a:pt x="1" y="337"/>
                  </a:lnTo>
                  <a:lnTo>
                    <a:pt x="79" y="29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96"/>
            <p:cNvSpPr/>
            <p:nvPr/>
          </p:nvSpPr>
          <p:spPr>
            <a:xfrm>
              <a:off x="1636450" y="3519475"/>
              <a:ext cx="2500" cy="1475"/>
            </a:xfrm>
            <a:custGeom>
              <a:rect b="b" l="l" r="r" t="t"/>
              <a:pathLst>
                <a:path extrusionOk="0" h="59" w="100">
                  <a:moveTo>
                    <a:pt x="79" y="1"/>
                  </a:moveTo>
                  <a:lnTo>
                    <a:pt x="1" y="46"/>
                  </a:lnTo>
                  <a:lnTo>
                    <a:pt x="21" y="59"/>
                  </a:lnTo>
                  <a:lnTo>
                    <a:pt x="99" y="12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96"/>
            <p:cNvSpPr/>
            <p:nvPr/>
          </p:nvSpPr>
          <p:spPr>
            <a:xfrm>
              <a:off x="1636450" y="3520600"/>
              <a:ext cx="525" cy="7600"/>
            </a:xfrm>
            <a:custGeom>
              <a:rect b="b" l="l" r="r" t="t"/>
              <a:pathLst>
                <a:path extrusionOk="0" h="304" w="21">
                  <a:moveTo>
                    <a:pt x="1" y="1"/>
                  </a:moveTo>
                  <a:lnTo>
                    <a:pt x="1" y="292"/>
                  </a:lnTo>
                  <a:lnTo>
                    <a:pt x="21" y="304"/>
                  </a:lnTo>
                  <a:lnTo>
                    <a:pt x="2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444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96"/>
            <p:cNvSpPr/>
            <p:nvPr/>
          </p:nvSpPr>
          <p:spPr>
            <a:xfrm>
              <a:off x="1618825" y="3480650"/>
              <a:ext cx="37750" cy="50850"/>
            </a:xfrm>
            <a:custGeom>
              <a:rect b="b" l="l" r="r" t="t"/>
              <a:pathLst>
                <a:path extrusionOk="0" h="2034" w="1510">
                  <a:moveTo>
                    <a:pt x="1509" y="1"/>
                  </a:moveTo>
                  <a:lnTo>
                    <a:pt x="1" y="872"/>
                  </a:lnTo>
                  <a:lnTo>
                    <a:pt x="1" y="2034"/>
                  </a:lnTo>
                  <a:lnTo>
                    <a:pt x="1509" y="1162"/>
                  </a:lnTo>
                  <a:lnTo>
                    <a:pt x="150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96"/>
            <p:cNvSpPr/>
            <p:nvPr/>
          </p:nvSpPr>
          <p:spPr>
            <a:xfrm>
              <a:off x="1619750" y="3481875"/>
              <a:ext cx="35900" cy="48350"/>
            </a:xfrm>
            <a:custGeom>
              <a:rect b="b" l="l" r="r" t="t"/>
              <a:pathLst>
                <a:path extrusionOk="0" h="1934" w="1436">
                  <a:moveTo>
                    <a:pt x="1436" y="1"/>
                  </a:moveTo>
                  <a:lnTo>
                    <a:pt x="0" y="830"/>
                  </a:lnTo>
                  <a:lnTo>
                    <a:pt x="0" y="1934"/>
                  </a:lnTo>
                  <a:lnTo>
                    <a:pt x="1436" y="1106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96"/>
            <p:cNvSpPr/>
            <p:nvPr/>
          </p:nvSpPr>
          <p:spPr>
            <a:xfrm>
              <a:off x="1618300" y="3480375"/>
              <a:ext cx="38275" cy="22100"/>
            </a:xfrm>
            <a:custGeom>
              <a:rect b="b" l="l" r="r" t="t"/>
              <a:pathLst>
                <a:path extrusionOk="0" h="884" w="1531">
                  <a:moveTo>
                    <a:pt x="1510" y="0"/>
                  </a:moveTo>
                  <a:lnTo>
                    <a:pt x="0" y="872"/>
                  </a:lnTo>
                  <a:lnTo>
                    <a:pt x="22" y="883"/>
                  </a:lnTo>
                  <a:lnTo>
                    <a:pt x="1530" y="12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96"/>
            <p:cNvSpPr/>
            <p:nvPr/>
          </p:nvSpPr>
          <p:spPr>
            <a:xfrm>
              <a:off x="1618300" y="3502150"/>
              <a:ext cx="550" cy="29350"/>
            </a:xfrm>
            <a:custGeom>
              <a:rect b="b" l="l" r="r" t="t"/>
              <a:pathLst>
                <a:path extrusionOk="0" h="1174" w="22">
                  <a:moveTo>
                    <a:pt x="0" y="1"/>
                  </a:moveTo>
                  <a:lnTo>
                    <a:pt x="0" y="1161"/>
                  </a:lnTo>
                  <a:lnTo>
                    <a:pt x="22" y="1174"/>
                  </a:lnTo>
                  <a:lnTo>
                    <a:pt x="22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444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96"/>
            <p:cNvSpPr/>
            <p:nvPr/>
          </p:nvSpPr>
          <p:spPr>
            <a:xfrm>
              <a:off x="1706300" y="3596050"/>
              <a:ext cx="8075" cy="27975"/>
            </a:xfrm>
            <a:custGeom>
              <a:rect b="b" l="l" r="r" t="t"/>
              <a:pathLst>
                <a:path extrusionOk="0" h="1119" w="323">
                  <a:moveTo>
                    <a:pt x="323" y="0"/>
                  </a:moveTo>
                  <a:lnTo>
                    <a:pt x="1" y="186"/>
                  </a:lnTo>
                  <a:lnTo>
                    <a:pt x="1" y="1118"/>
                  </a:lnTo>
                  <a:lnTo>
                    <a:pt x="323" y="93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96"/>
            <p:cNvSpPr/>
            <p:nvPr/>
          </p:nvSpPr>
          <p:spPr>
            <a:xfrm>
              <a:off x="1686125" y="3589050"/>
              <a:ext cx="20200" cy="34975"/>
            </a:xfrm>
            <a:custGeom>
              <a:rect b="b" l="l" r="r" t="t"/>
              <a:pathLst>
                <a:path extrusionOk="0" h="1399" w="808">
                  <a:moveTo>
                    <a:pt x="0" y="0"/>
                  </a:moveTo>
                  <a:lnTo>
                    <a:pt x="0" y="933"/>
                  </a:lnTo>
                  <a:lnTo>
                    <a:pt x="808" y="1398"/>
                  </a:lnTo>
                  <a:lnTo>
                    <a:pt x="808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A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96"/>
            <p:cNvSpPr/>
            <p:nvPr/>
          </p:nvSpPr>
          <p:spPr>
            <a:xfrm>
              <a:off x="1686125" y="3584375"/>
              <a:ext cx="28250" cy="16325"/>
            </a:xfrm>
            <a:custGeom>
              <a:rect b="b" l="l" r="r" t="t"/>
              <a:pathLst>
                <a:path extrusionOk="0" h="653" w="1130">
                  <a:moveTo>
                    <a:pt x="324" y="0"/>
                  </a:moveTo>
                  <a:lnTo>
                    <a:pt x="0" y="187"/>
                  </a:lnTo>
                  <a:lnTo>
                    <a:pt x="808" y="653"/>
                  </a:lnTo>
                  <a:lnTo>
                    <a:pt x="1130" y="467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D3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96"/>
            <p:cNvSpPr/>
            <p:nvPr/>
          </p:nvSpPr>
          <p:spPr>
            <a:xfrm>
              <a:off x="1762800" y="3563425"/>
              <a:ext cx="8100" cy="27975"/>
            </a:xfrm>
            <a:custGeom>
              <a:rect b="b" l="l" r="r" t="t"/>
              <a:pathLst>
                <a:path extrusionOk="0" h="1119" w="324">
                  <a:moveTo>
                    <a:pt x="324" y="0"/>
                  </a:moveTo>
                  <a:lnTo>
                    <a:pt x="0" y="187"/>
                  </a:lnTo>
                  <a:lnTo>
                    <a:pt x="0" y="1118"/>
                  </a:lnTo>
                  <a:lnTo>
                    <a:pt x="324" y="93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96"/>
            <p:cNvSpPr/>
            <p:nvPr/>
          </p:nvSpPr>
          <p:spPr>
            <a:xfrm>
              <a:off x="1742625" y="3556425"/>
              <a:ext cx="20200" cy="34975"/>
            </a:xfrm>
            <a:custGeom>
              <a:rect b="b" l="l" r="r" t="t"/>
              <a:pathLst>
                <a:path extrusionOk="0" h="1399" w="808">
                  <a:moveTo>
                    <a:pt x="1" y="0"/>
                  </a:moveTo>
                  <a:lnTo>
                    <a:pt x="1" y="933"/>
                  </a:lnTo>
                  <a:lnTo>
                    <a:pt x="807" y="1398"/>
                  </a:lnTo>
                  <a:lnTo>
                    <a:pt x="807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96"/>
            <p:cNvSpPr/>
            <p:nvPr/>
          </p:nvSpPr>
          <p:spPr>
            <a:xfrm>
              <a:off x="1742625" y="3551775"/>
              <a:ext cx="28275" cy="16350"/>
            </a:xfrm>
            <a:custGeom>
              <a:rect b="b" l="l" r="r" t="t"/>
              <a:pathLst>
                <a:path extrusionOk="0" h="654" w="1131">
                  <a:moveTo>
                    <a:pt x="323" y="1"/>
                  </a:moveTo>
                  <a:lnTo>
                    <a:pt x="1" y="186"/>
                  </a:lnTo>
                  <a:lnTo>
                    <a:pt x="807" y="653"/>
                  </a:lnTo>
                  <a:lnTo>
                    <a:pt x="1131" y="466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D3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96"/>
            <p:cNvSpPr/>
            <p:nvPr/>
          </p:nvSpPr>
          <p:spPr>
            <a:xfrm>
              <a:off x="1714350" y="3558775"/>
              <a:ext cx="56550" cy="69925"/>
            </a:xfrm>
            <a:custGeom>
              <a:rect b="b" l="l" r="r" t="t"/>
              <a:pathLst>
                <a:path extrusionOk="0" h="2797" w="2262">
                  <a:moveTo>
                    <a:pt x="2262" y="1"/>
                  </a:moveTo>
                  <a:lnTo>
                    <a:pt x="1" y="1304"/>
                  </a:lnTo>
                  <a:lnTo>
                    <a:pt x="1" y="2796"/>
                  </a:lnTo>
                  <a:lnTo>
                    <a:pt x="2262" y="149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A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96"/>
            <p:cNvSpPr/>
            <p:nvPr/>
          </p:nvSpPr>
          <p:spPr>
            <a:xfrm>
              <a:off x="1706300" y="3586725"/>
              <a:ext cx="8075" cy="41975"/>
            </a:xfrm>
            <a:custGeom>
              <a:rect b="b" l="l" r="r" t="t"/>
              <a:pathLst>
                <a:path extrusionOk="0" h="1679" w="323">
                  <a:moveTo>
                    <a:pt x="1" y="1"/>
                  </a:moveTo>
                  <a:lnTo>
                    <a:pt x="1" y="1491"/>
                  </a:lnTo>
                  <a:lnTo>
                    <a:pt x="323" y="1678"/>
                  </a:lnTo>
                  <a:lnTo>
                    <a:pt x="323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A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96"/>
            <p:cNvSpPr/>
            <p:nvPr/>
          </p:nvSpPr>
          <p:spPr>
            <a:xfrm>
              <a:off x="1706300" y="3554100"/>
              <a:ext cx="64600" cy="37300"/>
            </a:xfrm>
            <a:custGeom>
              <a:rect b="b" l="l" r="r" t="t"/>
              <a:pathLst>
                <a:path extrusionOk="0" h="1492" w="2584">
                  <a:moveTo>
                    <a:pt x="2260" y="1"/>
                  </a:moveTo>
                  <a:lnTo>
                    <a:pt x="1" y="1306"/>
                  </a:lnTo>
                  <a:lnTo>
                    <a:pt x="323" y="1491"/>
                  </a:lnTo>
                  <a:lnTo>
                    <a:pt x="2584" y="188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D3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96"/>
            <p:cNvSpPr/>
            <p:nvPr/>
          </p:nvSpPr>
          <p:spPr>
            <a:xfrm>
              <a:off x="1702250" y="3586725"/>
              <a:ext cx="4075" cy="4675"/>
            </a:xfrm>
            <a:custGeom>
              <a:rect b="b" l="l" r="r" t="t"/>
              <a:pathLst>
                <a:path extrusionOk="0" h="187" w="163">
                  <a:moveTo>
                    <a:pt x="163" y="1"/>
                  </a:moveTo>
                  <a:lnTo>
                    <a:pt x="1" y="93"/>
                  </a:lnTo>
                  <a:lnTo>
                    <a:pt x="163" y="186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A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96"/>
            <p:cNvSpPr/>
            <p:nvPr/>
          </p:nvSpPr>
          <p:spPr>
            <a:xfrm>
              <a:off x="1636450" y="3600400"/>
              <a:ext cx="8075" cy="28000"/>
            </a:xfrm>
            <a:custGeom>
              <a:rect b="b" l="l" r="r" t="t"/>
              <a:pathLst>
                <a:path extrusionOk="0" h="1120" w="323">
                  <a:moveTo>
                    <a:pt x="1" y="0"/>
                  </a:moveTo>
                  <a:lnTo>
                    <a:pt x="1" y="933"/>
                  </a:lnTo>
                  <a:lnTo>
                    <a:pt x="323" y="1120"/>
                  </a:lnTo>
                  <a:lnTo>
                    <a:pt x="323" y="1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96"/>
            <p:cNvSpPr/>
            <p:nvPr/>
          </p:nvSpPr>
          <p:spPr>
            <a:xfrm>
              <a:off x="1644500" y="3593400"/>
              <a:ext cx="20225" cy="35000"/>
            </a:xfrm>
            <a:custGeom>
              <a:rect b="b" l="l" r="r" t="t"/>
              <a:pathLst>
                <a:path extrusionOk="0" h="1400" w="809">
                  <a:moveTo>
                    <a:pt x="808" y="0"/>
                  </a:moveTo>
                  <a:lnTo>
                    <a:pt x="1" y="467"/>
                  </a:lnTo>
                  <a:lnTo>
                    <a:pt x="1" y="1400"/>
                  </a:lnTo>
                  <a:lnTo>
                    <a:pt x="808" y="933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A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96"/>
            <p:cNvSpPr/>
            <p:nvPr/>
          </p:nvSpPr>
          <p:spPr>
            <a:xfrm>
              <a:off x="1636450" y="3588750"/>
              <a:ext cx="28275" cy="16350"/>
            </a:xfrm>
            <a:custGeom>
              <a:rect b="b" l="l" r="r" t="t"/>
              <a:pathLst>
                <a:path extrusionOk="0" h="654" w="1131">
                  <a:moveTo>
                    <a:pt x="807" y="1"/>
                  </a:moveTo>
                  <a:lnTo>
                    <a:pt x="1" y="466"/>
                  </a:lnTo>
                  <a:lnTo>
                    <a:pt x="323" y="653"/>
                  </a:lnTo>
                  <a:lnTo>
                    <a:pt x="1130" y="186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rgbClr val="D3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96"/>
            <p:cNvSpPr/>
            <p:nvPr/>
          </p:nvSpPr>
          <p:spPr>
            <a:xfrm>
              <a:off x="1600600" y="3579725"/>
              <a:ext cx="8100" cy="27975"/>
            </a:xfrm>
            <a:custGeom>
              <a:rect b="b" l="l" r="r" t="t"/>
              <a:pathLst>
                <a:path extrusionOk="0" h="1119" w="324">
                  <a:moveTo>
                    <a:pt x="1" y="1"/>
                  </a:moveTo>
                  <a:lnTo>
                    <a:pt x="1" y="932"/>
                  </a:lnTo>
                  <a:lnTo>
                    <a:pt x="324" y="1119"/>
                  </a:lnTo>
                  <a:lnTo>
                    <a:pt x="324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96"/>
            <p:cNvSpPr/>
            <p:nvPr/>
          </p:nvSpPr>
          <p:spPr>
            <a:xfrm>
              <a:off x="1608675" y="3572725"/>
              <a:ext cx="20225" cy="34975"/>
            </a:xfrm>
            <a:custGeom>
              <a:rect b="b" l="l" r="r" t="t"/>
              <a:pathLst>
                <a:path extrusionOk="0" h="1399" w="809">
                  <a:moveTo>
                    <a:pt x="809" y="1"/>
                  </a:moveTo>
                  <a:lnTo>
                    <a:pt x="1" y="466"/>
                  </a:lnTo>
                  <a:lnTo>
                    <a:pt x="1" y="1399"/>
                  </a:lnTo>
                  <a:lnTo>
                    <a:pt x="809" y="933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A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96"/>
            <p:cNvSpPr/>
            <p:nvPr/>
          </p:nvSpPr>
          <p:spPr>
            <a:xfrm>
              <a:off x="1600600" y="3568050"/>
              <a:ext cx="28300" cy="16350"/>
            </a:xfrm>
            <a:custGeom>
              <a:rect b="b" l="l" r="r" t="t"/>
              <a:pathLst>
                <a:path extrusionOk="0" h="654" w="1132">
                  <a:moveTo>
                    <a:pt x="808" y="1"/>
                  </a:moveTo>
                  <a:lnTo>
                    <a:pt x="1" y="468"/>
                  </a:lnTo>
                  <a:lnTo>
                    <a:pt x="324" y="653"/>
                  </a:lnTo>
                  <a:lnTo>
                    <a:pt x="1132" y="188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D3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96"/>
            <p:cNvSpPr/>
            <p:nvPr/>
          </p:nvSpPr>
          <p:spPr>
            <a:xfrm>
              <a:off x="1600600" y="3575050"/>
              <a:ext cx="35875" cy="58000"/>
            </a:xfrm>
            <a:custGeom>
              <a:rect b="b" l="l" r="r" t="t"/>
              <a:pathLst>
                <a:path extrusionOk="0" h="2320" w="1435">
                  <a:moveTo>
                    <a:pt x="1" y="1"/>
                  </a:moveTo>
                  <a:lnTo>
                    <a:pt x="1" y="1493"/>
                  </a:lnTo>
                  <a:lnTo>
                    <a:pt x="1435" y="2319"/>
                  </a:lnTo>
                  <a:lnTo>
                    <a:pt x="1435" y="8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A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96"/>
            <p:cNvSpPr/>
            <p:nvPr/>
          </p:nvSpPr>
          <p:spPr>
            <a:xfrm>
              <a:off x="1636450" y="3591075"/>
              <a:ext cx="8075" cy="41975"/>
            </a:xfrm>
            <a:custGeom>
              <a:rect b="b" l="l" r="r" t="t"/>
              <a:pathLst>
                <a:path extrusionOk="0" h="1679" w="323">
                  <a:moveTo>
                    <a:pt x="323" y="1"/>
                  </a:moveTo>
                  <a:lnTo>
                    <a:pt x="1" y="188"/>
                  </a:lnTo>
                  <a:lnTo>
                    <a:pt x="1" y="1678"/>
                  </a:lnTo>
                  <a:lnTo>
                    <a:pt x="323" y="1491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A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96"/>
            <p:cNvSpPr/>
            <p:nvPr/>
          </p:nvSpPr>
          <p:spPr>
            <a:xfrm>
              <a:off x="1600600" y="3570425"/>
              <a:ext cx="43925" cy="25350"/>
            </a:xfrm>
            <a:custGeom>
              <a:rect b="b" l="l" r="r" t="t"/>
              <a:pathLst>
                <a:path extrusionOk="0" h="1014" w="1757">
                  <a:moveTo>
                    <a:pt x="324" y="0"/>
                  </a:moveTo>
                  <a:lnTo>
                    <a:pt x="1" y="186"/>
                  </a:lnTo>
                  <a:lnTo>
                    <a:pt x="1435" y="1014"/>
                  </a:lnTo>
                  <a:lnTo>
                    <a:pt x="1757" y="827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D3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96"/>
            <p:cNvSpPr/>
            <p:nvPr/>
          </p:nvSpPr>
          <p:spPr>
            <a:xfrm>
              <a:off x="1644500" y="3591075"/>
              <a:ext cx="4050" cy="4700"/>
            </a:xfrm>
            <a:custGeom>
              <a:rect b="b" l="l" r="r" t="t"/>
              <a:pathLst>
                <a:path extrusionOk="0" h="188" w="162">
                  <a:moveTo>
                    <a:pt x="1" y="1"/>
                  </a:moveTo>
                  <a:lnTo>
                    <a:pt x="1" y="188"/>
                  </a:lnTo>
                  <a:lnTo>
                    <a:pt x="162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96"/>
            <p:cNvSpPr/>
            <p:nvPr/>
          </p:nvSpPr>
          <p:spPr>
            <a:xfrm>
              <a:off x="1758325" y="3385100"/>
              <a:ext cx="57100" cy="86450"/>
            </a:xfrm>
            <a:custGeom>
              <a:rect b="b" l="l" r="r" t="t"/>
              <a:pathLst>
                <a:path extrusionOk="0" h="3458" w="2284">
                  <a:moveTo>
                    <a:pt x="2283" y="0"/>
                  </a:moveTo>
                  <a:lnTo>
                    <a:pt x="1191" y="424"/>
                  </a:lnTo>
                  <a:lnTo>
                    <a:pt x="1" y="1875"/>
                  </a:lnTo>
                  <a:lnTo>
                    <a:pt x="286" y="3457"/>
                  </a:lnTo>
                  <a:lnTo>
                    <a:pt x="2283" y="2304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FD9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96"/>
            <p:cNvSpPr/>
            <p:nvPr/>
          </p:nvSpPr>
          <p:spPr>
            <a:xfrm>
              <a:off x="1765475" y="3389200"/>
              <a:ext cx="21425" cy="20600"/>
            </a:xfrm>
            <a:custGeom>
              <a:rect b="b" l="l" r="r" t="t"/>
              <a:pathLst>
                <a:path extrusionOk="0" h="824" w="857">
                  <a:moveTo>
                    <a:pt x="0" y="0"/>
                  </a:moveTo>
                  <a:lnTo>
                    <a:pt x="0" y="329"/>
                  </a:lnTo>
                  <a:lnTo>
                    <a:pt x="856" y="824"/>
                  </a:lnTo>
                  <a:lnTo>
                    <a:pt x="856" y="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96"/>
            <p:cNvSpPr/>
            <p:nvPr/>
          </p:nvSpPr>
          <p:spPr>
            <a:xfrm>
              <a:off x="1758325" y="3397425"/>
              <a:ext cx="28575" cy="16475"/>
            </a:xfrm>
            <a:custGeom>
              <a:rect b="b" l="l" r="r" t="t"/>
              <a:pathLst>
                <a:path extrusionOk="0" h="659" w="1143">
                  <a:moveTo>
                    <a:pt x="286" y="0"/>
                  </a:moveTo>
                  <a:lnTo>
                    <a:pt x="1" y="166"/>
                  </a:lnTo>
                  <a:lnTo>
                    <a:pt x="856" y="659"/>
                  </a:lnTo>
                  <a:lnTo>
                    <a:pt x="1142" y="49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96"/>
            <p:cNvSpPr/>
            <p:nvPr/>
          </p:nvSpPr>
          <p:spPr>
            <a:xfrm>
              <a:off x="1765475" y="3385100"/>
              <a:ext cx="28525" cy="16475"/>
            </a:xfrm>
            <a:custGeom>
              <a:rect b="b" l="l" r="r" t="t"/>
              <a:pathLst>
                <a:path extrusionOk="0" h="659" w="1141">
                  <a:moveTo>
                    <a:pt x="285" y="0"/>
                  </a:moveTo>
                  <a:lnTo>
                    <a:pt x="0" y="164"/>
                  </a:lnTo>
                  <a:lnTo>
                    <a:pt x="856" y="659"/>
                  </a:lnTo>
                  <a:lnTo>
                    <a:pt x="1140" y="493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96"/>
            <p:cNvSpPr/>
            <p:nvPr/>
          </p:nvSpPr>
          <p:spPr>
            <a:xfrm>
              <a:off x="1751225" y="3409775"/>
              <a:ext cx="28525" cy="16500"/>
            </a:xfrm>
            <a:custGeom>
              <a:rect b="b" l="l" r="r" t="t"/>
              <a:pathLst>
                <a:path extrusionOk="0" h="660" w="1141">
                  <a:moveTo>
                    <a:pt x="285" y="1"/>
                  </a:moveTo>
                  <a:lnTo>
                    <a:pt x="1" y="165"/>
                  </a:lnTo>
                  <a:lnTo>
                    <a:pt x="855" y="659"/>
                  </a:lnTo>
                  <a:lnTo>
                    <a:pt x="1140" y="49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96"/>
            <p:cNvSpPr/>
            <p:nvPr/>
          </p:nvSpPr>
          <p:spPr>
            <a:xfrm>
              <a:off x="1758325" y="3401550"/>
              <a:ext cx="21425" cy="20625"/>
            </a:xfrm>
            <a:custGeom>
              <a:rect b="b" l="l" r="r" t="t"/>
              <a:pathLst>
                <a:path extrusionOk="0" h="825" w="857">
                  <a:moveTo>
                    <a:pt x="1" y="1"/>
                  </a:moveTo>
                  <a:lnTo>
                    <a:pt x="1" y="330"/>
                  </a:lnTo>
                  <a:lnTo>
                    <a:pt x="856" y="824"/>
                  </a:lnTo>
                  <a:lnTo>
                    <a:pt x="856" y="4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96"/>
            <p:cNvSpPr/>
            <p:nvPr/>
          </p:nvSpPr>
          <p:spPr>
            <a:xfrm>
              <a:off x="1751225" y="3413875"/>
              <a:ext cx="21375" cy="20625"/>
            </a:xfrm>
            <a:custGeom>
              <a:rect b="b" l="l" r="r" t="t"/>
              <a:pathLst>
                <a:path extrusionOk="0" h="825" w="855">
                  <a:moveTo>
                    <a:pt x="1" y="1"/>
                  </a:moveTo>
                  <a:lnTo>
                    <a:pt x="1" y="331"/>
                  </a:lnTo>
                  <a:lnTo>
                    <a:pt x="855" y="824"/>
                  </a:lnTo>
                  <a:lnTo>
                    <a:pt x="855" y="4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96"/>
            <p:cNvSpPr/>
            <p:nvPr/>
          </p:nvSpPr>
          <p:spPr>
            <a:xfrm>
              <a:off x="1744075" y="3422150"/>
              <a:ext cx="28525" cy="16475"/>
            </a:xfrm>
            <a:custGeom>
              <a:rect b="b" l="l" r="r" t="t"/>
              <a:pathLst>
                <a:path extrusionOk="0" h="659" w="1141">
                  <a:moveTo>
                    <a:pt x="287" y="0"/>
                  </a:moveTo>
                  <a:lnTo>
                    <a:pt x="1" y="164"/>
                  </a:lnTo>
                  <a:lnTo>
                    <a:pt x="856" y="659"/>
                  </a:lnTo>
                  <a:lnTo>
                    <a:pt x="1141" y="49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96"/>
            <p:cNvSpPr/>
            <p:nvPr/>
          </p:nvSpPr>
          <p:spPr>
            <a:xfrm>
              <a:off x="1744075" y="3426250"/>
              <a:ext cx="21425" cy="20600"/>
            </a:xfrm>
            <a:custGeom>
              <a:rect b="b" l="l" r="r" t="t"/>
              <a:pathLst>
                <a:path extrusionOk="0" h="824" w="857">
                  <a:moveTo>
                    <a:pt x="1" y="0"/>
                  </a:moveTo>
                  <a:lnTo>
                    <a:pt x="1" y="329"/>
                  </a:lnTo>
                  <a:lnTo>
                    <a:pt x="856" y="824"/>
                  </a:lnTo>
                  <a:lnTo>
                    <a:pt x="856" y="4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96"/>
            <p:cNvSpPr/>
            <p:nvPr/>
          </p:nvSpPr>
          <p:spPr>
            <a:xfrm>
              <a:off x="1722325" y="3446825"/>
              <a:ext cx="50275" cy="57625"/>
            </a:xfrm>
            <a:custGeom>
              <a:rect b="b" l="l" r="r" t="t"/>
              <a:pathLst>
                <a:path extrusionOk="0" h="2305" w="2011">
                  <a:moveTo>
                    <a:pt x="1" y="1"/>
                  </a:moveTo>
                  <a:lnTo>
                    <a:pt x="1" y="1317"/>
                  </a:lnTo>
                  <a:lnTo>
                    <a:pt x="1726" y="2305"/>
                  </a:lnTo>
                  <a:lnTo>
                    <a:pt x="2011" y="1710"/>
                  </a:lnTo>
                  <a:lnTo>
                    <a:pt x="820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96"/>
            <p:cNvSpPr/>
            <p:nvPr/>
          </p:nvSpPr>
          <p:spPr>
            <a:xfrm>
              <a:off x="1744075" y="3446825"/>
              <a:ext cx="21425" cy="20575"/>
            </a:xfrm>
            <a:custGeom>
              <a:rect b="b" l="l" r="r" t="t"/>
              <a:pathLst>
                <a:path extrusionOk="0" h="823" w="857">
                  <a:moveTo>
                    <a:pt x="856" y="1"/>
                  </a:moveTo>
                  <a:lnTo>
                    <a:pt x="1" y="494"/>
                  </a:lnTo>
                  <a:lnTo>
                    <a:pt x="1" y="823"/>
                  </a:lnTo>
                  <a:lnTo>
                    <a:pt x="856" y="330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D9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96"/>
            <p:cNvSpPr/>
            <p:nvPr/>
          </p:nvSpPr>
          <p:spPr>
            <a:xfrm>
              <a:off x="1744075" y="3455050"/>
              <a:ext cx="28525" cy="16500"/>
            </a:xfrm>
            <a:custGeom>
              <a:rect b="b" l="l" r="r" t="t"/>
              <a:pathLst>
                <a:path extrusionOk="0" h="660" w="1141">
                  <a:moveTo>
                    <a:pt x="856" y="1"/>
                  </a:moveTo>
                  <a:lnTo>
                    <a:pt x="1" y="494"/>
                  </a:lnTo>
                  <a:lnTo>
                    <a:pt x="287" y="659"/>
                  </a:lnTo>
                  <a:lnTo>
                    <a:pt x="1141" y="165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96"/>
            <p:cNvSpPr/>
            <p:nvPr/>
          </p:nvSpPr>
          <p:spPr>
            <a:xfrm>
              <a:off x="1736950" y="3442700"/>
              <a:ext cx="28550" cy="16475"/>
            </a:xfrm>
            <a:custGeom>
              <a:rect b="b" l="l" r="r" t="t"/>
              <a:pathLst>
                <a:path extrusionOk="0" h="659" w="1142">
                  <a:moveTo>
                    <a:pt x="856" y="0"/>
                  </a:moveTo>
                  <a:lnTo>
                    <a:pt x="0" y="495"/>
                  </a:lnTo>
                  <a:lnTo>
                    <a:pt x="286" y="659"/>
                  </a:lnTo>
                  <a:lnTo>
                    <a:pt x="1141" y="16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96"/>
            <p:cNvSpPr/>
            <p:nvPr/>
          </p:nvSpPr>
          <p:spPr>
            <a:xfrm>
              <a:off x="1751225" y="3467375"/>
              <a:ext cx="28525" cy="16500"/>
            </a:xfrm>
            <a:custGeom>
              <a:rect b="b" l="l" r="r" t="t"/>
              <a:pathLst>
                <a:path extrusionOk="0" h="660" w="1141">
                  <a:moveTo>
                    <a:pt x="855" y="1"/>
                  </a:moveTo>
                  <a:lnTo>
                    <a:pt x="1" y="495"/>
                  </a:lnTo>
                  <a:lnTo>
                    <a:pt x="285" y="659"/>
                  </a:lnTo>
                  <a:lnTo>
                    <a:pt x="1140" y="16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96"/>
            <p:cNvSpPr/>
            <p:nvPr/>
          </p:nvSpPr>
          <p:spPr>
            <a:xfrm>
              <a:off x="1751225" y="3459150"/>
              <a:ext cx="21375" cy="20625"/>
            </a:xfrm>
            <a:custGeom>
              <a:rect b="b" l="l" r="r" t="t"/>
              <a:pathLst>
                <a:path extrusionOk="0" h="825" w="855">
                  <a:moveTo>
                    <a:pt x="855" y="1"/>
                  </a:moveTo>
                  <a:lnTo>
                    <a:pt x="1" y="495"/>
                  </a:lnTo>
                  <a:lnTo>
                    <a:pt x="1" y="824"/>
                  </a:lnTo>
                  <a:lnTo>
                    <a:pt x="855" y="330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D9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96"/>
            <p:cNvSpPr/>
            <p:nvPr/>
          </p:nvSpPr>
          <p:spPr>
            <a:xfrm>
              <a:off x="1758325" y="3471525"/>
              <a:ext cx="21425" cy="20575"/>
            </a:xfrm>
            <a:custGeom>
              <a:rect b="b" l="l" r="r" t="t"/>
              <a:pathLst>
                <a:path extrusionOk="0" h="823" w="857">
                  <a:moveTo>
                    <a:pt x="856" y="0"/>
                  </a:moveTo>
                  <a:lnTo>
                    <a:pt x="1" y="493"/>
                  </a:lnTo>
                  <a:lnTo>
                    <a:pt x="1" y="822"/>
                  </a:lnTo>
                  <a:lnTo>
                    <a:pt x="856" y="329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FD9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96"/>
            <p:cNvSpPr/>
            <p:nvPr/>
          </p:nvSpPr>
          <p:spPr>
            <a:xfrm>
              <a:off x="1758325" y="3479750"/>
              <a:ext cx="28575" cy="16475"/>
            </a:xfrm>
            <a:custGeom>
              <a:rect b="b" l="l" r="r" t="t"/>
              <a:pathLst>
                <a:path extrusionOk="0" h="659" w="1143">
                  <a:moveTo>
                    <a:pt x="856" y="0"/>
                  </a:moveTo>
                  <a:lnTo>
                    <a:pt x="1" y="493"/>
                  </a:lnTo>
                  <a:lnTo>
                    <a:pt x="286" y="659"/>
                  </a:lnTo>
                  <a:lnTo>
                    <a:pt x="1142" y="164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96"/>
            <p:cNvSpPr/>
            <p:nvPr/>
          </p:nvSpPr>
          <p:spPr>
            <a:xfrm>
              <a:off x="1765475" y="3483850"/>
              <a:ext cx="21425" cy="20600"/>
            </a:xfrm>
            <a:custGeom>
              <a:rect b="b" l="l" r="r" t="t"/>
              <a:pathLst>
                <a:path extrusionOk="0" h="824" w="857">
                  <a:moveTo>
                    <a:pt x="856" y="0"/>
                  </a:moveTo>
                  <a:lnTo>
                    <a:pt x="0" y="495"/>
                  </a:lnTo>
                  <a:lnTo>
                    <a:pt x="0" y="824"/>
                  </a:lnTo>
                  <a:lnTo>
                    <a:pt x="856" y="329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FD9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96"/>
            <p:cNvSpPr/>
            <p:nvPr/>
          </p:nvSpPr>
          <p:spPr>
            <a:xfrm>
              <a:off x="1750750" y="3347750"/>
              <a:ext cx="21850" cy="37375"/>
            </a:xfrm>
            <a:custGeom>
              <a:rect b="b" l="l" r="r" t="t"/>
              <a:pathLst>
                <a:path extrusionOk="0" h="1495" w="874">
                  <a:moveTo>
                    <a:pt x="1" y="1"/>
                  </a:moveTo>
                  <a:lnTo>
                    <a:pt x="1" y="1000"/>
                  </a:lnTo>
                  <a:lnTo>
                    <a:pt x="874" y="1494"/>
                  </a:lnTo>
                  <a:lnTo>
                    <a:pt x="874" y="730"/>
                  </a:lnTo>
                  <a:lnTo>
                    <a:pt x="739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96"/>
            <p:cNvSpPr/>
            <p:nvPr/>
          </p:nvSpPr>
          <p:spPr>
            <a:xfrm>
              <a:off x="1750750" y="3335400"/>
              <a:ext cx="29000" cy="16800"/>
            </a:xfrm>
            <a:custGeom>
              <a:rect b="b" l="l" r="r" t="t"/>
              <a:pathLst>
                <a:path extrusionOk="0" h="672" w="1160">
                  <a:moveTo>
                    <a:pt x="856" y="0"/>
                  </a:moveTo>
                  <a:lnTo>
                    <a:pt x="1" y="495"/>
                  </a:lnTo>
                  <a:lnTo>
                    <a:pt x="305" y="672"/>
                  </a:lnTo>
                  <a:lnTo>
                    <a:pt x="1159" y="177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96"/>
            <p:cNvSpPr/>
            <p:nvPr/>
          </p:nvSpPr>
          <p:spPr>
            <a:xfrm>
              <a:off x="1758375" y="3348050"/>
              <a:ext cx="28525" cy="16475"/>
            </a:xfrm>
            <a:custGeom>
              <a:rect b="b" l="l" r="r" t="t"/>
              <a:pathLst>
                <a:path extrusionOk="0" h="659" w="1141">
                  <a:moveTo>
                    <a:pt x="854" y="0"/>
                  </a:moveTo>
                  <a:lnTo>
                    <a:pt x="0" y="495"/>
                  </a:lnTo>
                  <a:lnTo>
                    <a:pt x="284" y="659"/>
                  </a:lnTo>
                  <a:lnTo>
                    <a:pt x="1140" y="166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96"/>
            <p:cNvSpPr/>
            <p:nvPr/>
          </p:nvSpPr>
          <p:spPr>
            <a:xfrm>
              <a:off x="1758375" y="3339825"/>
              <a:ext cx="21375" cy="20600"/>
            </a:xfrm>
            <a:custGeom>
              <a:rect b="b" l="l" r="r" t="t"/>
              <a:pathLst>
                <a:path extrusionOk="0" h="824" w="855">
                  <a:moveTo>
                    <a:pt x="854" y="0"/>
                  </a:moveTo>
                  <a:lnTo>
                    <a:pt x="0" y="495"/>
                  </a:lnTo>
                  <a:lnTo>
                    <a:pt x="0" y="824"/>
                  </a:lnTo>
                  <a:lnTo>
                    <a:pt x="854" y="329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FD9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96"/>
            <p:cNvSpPr/>
            <p:nvPr/>
          </p:nvSpPr>
          <p:spPr>
            <a:xfrm>
              <a:off x="1765475" y="3352175"/>
              <a:ext cx="21425" cy="20575"/>
            </a:xfrm>
            <a:custGeom>
              <a:rect b="b" l="l" r="r" t="t"/>
              <a:pathLst>
                <a:path extrusionOk="0" h="823" w="857">
                  <a:moveTo>
                    <a:pt x="856" y="1"/>
                  </a:moveTo>
                  <a:lnTo>
                    <a:pt x="0" y="494"/>
                  </a:lnTo>
                  <a:lnTo>
                    <a:pt x="0" y="823"/>
                  </a:lnTo>
                  <a:lnTo>
                    <a:pt x="856" y="330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D9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96"/>
            <p:cNvSpPr/>
            <p:nvPr/>
          </p:nvSpPr>
          <p:spPr>
            <a:xfrm>
              <a:off x="1765475" y="3360400"/>
              <a:ext cx="28550" cy="16500"/>
            </a:xfrm>
            <a:custGeom>
              <a:rect b="b" l="l" r="r" t="t"/>
              <a:pathLst>
                <a:path extrusionOk="0" h="660" w="1142">
                  <a:moveTo>
                    <a:pt x="856" y="1"/>
                  </a:moveTo>
                  <a:lnTo>
                    <a:pt x="0" y="494"/>
                  </a:lnTo>
                  <a:lnTo>
                    <a:pt x="286" y="659"/>
                  </a:lnTo>
                  <a:lnTo>
                    <a:pt x="1142" y="165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96"/>
            <p:cNvSpPr/>
            <p:nvPr/>
          </p:nvSpPr>
          <p:spPr>
            <a:xfrm>
              <a:off x="1772625" y="3364500"/>
              <a:ext cx="21400" cy="20625"/>
            </a:xfrm>
            <a:custGeom>
              <a:rect b="b" l="l" r="r" t="t"/>
              <a:pathLst>
                <a:path extrusionOk="0" h="825" w="856">
                  <a:moveTo>
                    <a:pt x="856" y="1"/>
                  </a:moveTo>
                  <a:lnTo>
                    <a:pt x="0" y="495"/>
                  </a:lnTo>
                  <a:lnTo>
                    <a:pt x="0" y="824"/>
                  </a:lnTo>
                  <a:lnTo>
                    <a:pt x="856" y="330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D9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96"/>
            <p:cNvSpPr/>
            <p:nvPr/>
          </p:nvSpPr>
          <p:spPr>
            <a:xfrm>
              <a:off x="1722325" y="3434475"/>
              <a:ext cx="36025" cy="20600"/>
            </a:xfrm>
            <a:custGeom>
              <a:rect b="b" l="l" r="r" t="t"/>
              <a:pathLst>
                <a:path extrusionOk="0" h="824" w="1441">
                  <a:moveTo>
                    <a:pt x="871" y="0"/>
                  </a:moveTo>
                  <a:lnTo>
                    <a:pt x="1" y="495"/>
                  </a:lnTo>
                  <a:lnTo>
                    <a:pt x="585" y="824"/>
                  </a:lnTo>
                  <a:lnTo>
                    <a:pt x="1441" y="329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96"/>
            <p:cNvSpPr/>
            <p:nvPr/>
          </p:nvSpPr>
          <p:spPr>
            <a:xfrm>
              <a:off x="1772575" y="3372725"/>
              <a:ext cx="42850" cy="24725"/>
            </a:xfrm>
            <a:custGeom>
              <a:rect b="b" l="l" r="r" t="t"/>
              <a:pathLst>
                <a:path extrusionOk="0" h="989" w="1714">
                  <a:moveTo>
                    <a:pt x="858" y="1"/>
                  </a:moveTo>
                  <a:lnTo>
                    <a:pt x="1" y="495"/>
                  </a:lnTo>
                  <a:lnTo>
                    <a:pt x="856" y="988"/>
                  </a:lnTo>
                  <a:lnTo>
                    <a:pt x="1713" y="495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EB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96"/>
            <p:cNvSpPr/>
            <p:nvPr/>
          </p:nvSpPr>
          <p:spPr>
            <a:xfrm>
              <a:off x="1853250" y="3375675"/>
              <a:ext cx="67800" cy="38700"/>
            </a:xfrm>
            <a:custGeom>
              <a:rect b="b" l="l" r="r" t="t"/>
              <a:pathLst>
                <a:path extrusionOk="0" h="1548" w="2712">
                  <a:moveTo>
                    <a:pt x="1427" y="0"/>
                  </a:moveTo>
                  <a:lnTo>
                    <a:pt x="0" y="825"/>
                  </a:lnTo>
                  <a:lnTo>
                    <a:pt x="1252" y="1547"/>
                  </a:lnTo>
                  <a:lnTo>
                    <a:pt x="2712" y="699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CE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96"/>
            <p:cNvSpPr/>
            <p:nvPr/>
          </p:nvSpPr>
          <p:spPr>
            <a:xfrm>
              <a:off x="1884525" y="3393150"/>
              <a:ext cx="36525" cy="25600"/>
            </a:xfrm>
            <a:custGeom>
              <a:rect b="b" l="l" r="r" t="t"/>
              <a:pathLst>
                <a:path extrusionOk="0" h="1024" w="1461">
                  <a:moveTo>
                    <a:pt x="1461" y="0"/>
                  </a:moveTo>
                  <a:lnTo>
                    <a:pt x="1" y="848"/>
                  </a:lnTo>
                  <a:lnTo>
                    <a:pt x="1" y="1024"/>
                  </a:lnTo>
                  <a:lnTo>
                    <a:pt x="1461" y="177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F9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96"/>
            <p:cNvSpPr/>
            <p:nvPr/>
          </p:nvSpPr>
          <p:spPr>
            <a:xfrm>
              <a:off x="1853250" y="3396300"/>
              <a:ext cx="31300" cy="22450"/>
            </a:xfrm>
            <a:custGeom>
              <a:rect b="b" l="l" r="r" t="t"/>
              <a:pathLst>
                <a:path extrusionOk="0" h="898" w="1252">
                  <a:moveTo>
                    <a:pt x="0" y="0"/>
                  </a:moveTo>
                  <a:lnTo>
                    <a:pt x="0" y="176"/>
                  </a:lnTo>
                  <a:lnTo>
                    <a:pt x="1252" y="898"/>
                  </a:lnTo>
                  <a:lnTo>
                    <a:pt x="1252" y="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96"/>
            <p:cNvSpPr/>
            <p:nvPr/>
          </p:nvSpPr>
          <p:spPr>
            <a:xfrm>
              <a:off x="1855125" y="3274700"/>
              <a:ext cx="64000" cy="37075"/>
            </a:xfrm>
            <a:custGeom>
              <a:rect b="b" l="l" r="r" t="t"/>
              <a:pathLst>
                <a:path extrusionOk="0" h="1483" w="2560">
                  <a:moveTo>
                    <a:pt x="1382" y="1"/>
                  </a:moveTo>
                  <a:lnTo>
                    <a:pt x="1" y="801"/>
                  </a:lnTo>
                  <a:lnTo>
                    <a:pt x="1181" y="1483"/>
                  </a:lnTo>
                  <a:lnTo>
                    <a:pt x="2560" y="682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FEF9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96"/>
            <p:cNvSpPr/>
            <p:nvPr/>
          </p:nvSpPr>
          <p:spPr>
            <a:xfrm>
              <a:off x="1884625" y="3291750"/>
              <a:ext cx="34500" cy="121400"/>
            </a:xfrm>
            <a:custGeom>
              <a:rect b="b" l="l" r="r" t="t"/>
              <a:pathLst>
                <a:path extrusionOk="0" h="4856" w="1380">
                  <a:moveTo>
                    <a:pt x="1380" y="0"/>
                  </a:moveTo>
                  <a:lnTo>
                    <a:pt x="1" y="801"/>
                  </a:lnTo>
                  <a:lnTo>
                    <a:pt x="1" y="4855"/>
                  </a:lnTo>
                  <a:lnTo>
                    <a:pt x="1380" y="4055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CE8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96"/>
            <p:cNvSpPr/>
            <p:nvPr/>
          </p:nvSpPr>
          <p:spPr>
            <a:xfrm>
              <a:off x="1855125" y="3294725"/>
              <a:ext cx="29525" cy="118425"/>
            </a:xfrm>
            <a:custGeom>
              <a:rect b="b" l="l" r="r" t="t"/>
              <a:pathLst>
                <a:path extrusionOk="0" h="4737" w="1181">
                  <a:moveTo>
                    <a:pt x="1" y="0"/>
                  </a:moveTo>
                  <a:lnTo>
                    <a:pt x="1" y="4056"/>
                  </a:lnTo>
                  <a:lnTo>
                    <a:pt x="1181" y="4736"/>
                  </a:lnTo>
                  <a:lnTo>
                    <a:pt x="1181" y="6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8C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96"/>
            <p:cNvSpPr/>
            <p:nvPr/>
          </p:nvSpPr>
          <p:spPr>
            <a:xfrm>
              <a:off x="1855125" y="3364575"/>
              <a:ext cx="29525" cy="17350"/>
            </a:xfrm>
            <a:custGeom>
              <a:rect b="b" l="l" r="r" t="t"/>
              <a:pathLst>
                <a:path extrusionOk="0" h="694" w="1181">
                  <a:moveTo>
                    <a:pt x="1" y="1"/>
                  </a:moveTo>
                  <a:lnTo>
                    <a:pt x="1" y="12"/>
                  </a:lnTo>
                  <a:lnTo>
                    <a:pt x="1181" y="694"/>
                  </a:lnTo>
                  <a:lnTo>
                    <a:pt x="1181" y="6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8A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96"/>
            <p:cNvSpPr/>
            <p:nvPr/>
          </p:nvSpPr>
          <p:spPr>
            <a:xfrm>
              <a:off x="1869125" y="3302775"/>
              <a:ext cx="275" cy="70300"/>
            </a:xfrm>
            <a:custGeom>
              <a:rect b="b" l="l" r="r" t="t"/>
              <a:pathLst>
                <a:path extrusionOk="0" h="2812" w="11">
                  <a:moveTo>
                    <a:pt x="0" y="0"/>
                  </a:moveTo>
                  <a:lnTo>
                    <a:pt x="0" y="2805"/>
                  </a:lnTo>
                  <a:lnTo>
                    <a:pt x="10" y="2812"/>
                  </a:lnTo>
                  <a:lnTo>
                    <a:pt x="1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8A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96"/>
            <p:cNvSpPr/>
            <p:nvPr/>
          </p:nvSpPr>
          <p:spPr>
            <a:xfrm>
              <a:off x="1857675" y="3315700"/>
              <a:ext cx="8175" cy="38675"/>
            </a:xfrm>
            <a:custGeom>
              <a:rect b="b" l="l" r="r" t="t"/>
              <a:pathLst>
                <a:path extrusionOk="0" fill="none" h="1547" w="327">
                  <a:moveTo>
                    <a:pt x="326" y="1"/>
                  </a:moveTo>
                  <a:lnTo>
                    <a:pt x="255" y="26"/>
                  </a:lnTo>
                  <a:cubicBezTo>
                    <a:pt x="255" y="26"/>
                    <a:pt x="0" y="640"/>
                    <a:pt x="238" y="1547"/>
                  </a:cubicBezTo>
                  <a:lnTo>
                    <a:pt x="309" y="1522"/>
                  </a:lnTo>
                </a:path>
              </a:pathLst>
            </a:custGeom>
            <a:noFill/>
            <a:ln cap="rnd" cmpd="sng" w="9525">
              <a:solidFill>
                <a:srgbClr val="D292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96"/>
            <p:cNvSpPr/>
            <p:nvPr/>
          </p:nvSpPr>
          <p:spPr>
            <a:xfrm>
              <a:off x="1866475" y="3320350"/>
              <a:ext cx="8175" cy="38675"/>
            </a:xfrm>
            <a:custGeom>
              <a:rect b="b" l="l" r="r" t="t"/>
              <a:pathLst>
                <a:path extrusionOk="0" fill="none" h="1547" w="327">
                  <a:moveTo>
                    <a:pt x="327" y="0"/>
                  </a:moveTo>
                  <a:lnTo>
                    <a:pt x="256" y="25"/>
                  </a:lnTo>
                  <a:cubicBezTo>
                    <a:pt x="256" y="25"/>
                    <a:pt x="0" y="640"/>
                    <a:pt x="238" y="1546"/>
                  </a:cubicBezTo>
                  <a:lnTo>
                    <a:pt x="309" y="1522"/>
                  </a:lnTo>
                </a:path>
              </a:pathLst>
            </a:custGeom>
            <a:noFill/>
            <a:ln cap="rnd" cmpd="sng" w="9525">
              <a:solidFill>
                <a:srgbClr val="D292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96"/>
            <p:cNvSpPr/>
            <p:nvPr/>
          </p:nvSpPr>
          <p:spPr>
            <a:xfrm>
              <a:off x="1485025" y="3152325"/>
              <a:ext cx="64025" cy="37025"/>
            </a:xfrm>
            <a:custGeom>
              <a:rect b="b" l="l" r="r" t="t"/>
              <a:pathLst>
                <a:path extrusionOk="0" h="1481" w="2561">
                  <a:moveTo>
                    <a:pt x="1180" y="0"/>
                  </a:moveTo>
                  <a:lnTo>
                    <a:pt x="1" y="680"/>
                  </a:lnTo>
                  <a:lnTo>
                    <a:pt x="1381" y="1481"/>
                  </a:lnTo>
                  <a:lnTo>
                    <a:pt x="2560" y="799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D8F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96"/>
            <p:cNvSpPr/>
            <p:nvPr/>
          </p:nvSpPr>
          <p:spPr>
            <a:xfrm>
              <a:off x="1485025" y="3169325"/>
              <a:ext cx="34550" cy="153525"/>
            </a:xfrm>
            <a:custGeom>
              <a:rect b="b" l="l" r="r" t="t"/>
              <a:pathLst>
                <a:path extrusionOk="0" h="6141" w="1382">
                  <a:moveTo>
                    <a:pt x="1" y="0"/>
                  </a:moveTo>
                  <a:lnTo>
                    <a:pt x="1" y="5341"/>
                  </a:lnTo>
                  <a:lnTo>
                    <a:pt x="1381" y="6140"/>
                  </a:lnTo>
                  <a:lnTo>
                    <a:pt x="1381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96"/>
            <p:cNvSpPr/>
            <p:nvPr/>
          </p:nvSpPr>
          <p:spPr>
            <a:xfrm>
              <a:off x="1519550" y="3172300"/>
              <a:ext cx="29500" cy="150550"/>
            </a:xfrm>
            <a:custGeom>
              <a:rect b="b" l="l" r="r" t="t"/>
              <a:pathLst>
                <a:path extrusionOk="0" h="6022" w="1180">
                  <a:moveTo>
                    <a:pt x="1179" y="0"/>
                  </a:moveTo>
                  <a:lnTo>
                    <a:pt x="0" y="682"/>
                  </a:lnTo>
                  <a:lnTo>
                    <a:pt x="0" y="6021"/>
                  </a:lnTo>
                  <a:lnTo>
                    <a:pt x="1179" y="5341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D57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96"/>
            <p:cNvSpPr/>
            <p:nvPr/>
          </p:nvSpPr>
          <p:spPr>
            <a:xfrm>
              <a:off x="1519550" y="3274275"/>
              <a:ext cx="29500" cy="17350"/>
            </a:xfrm>
            <a:custGeom>
              <a:rect b="b" l="l" r="r" t="t"/>
              <a:pathLst>
                <a:path extrusionOk="0" h="694" w="1180">
                  <a:moveTo>
                    <a:pt x="1179" y="0"/>
                  </a:moveTo>
                  <a:lnTo>
                    <a:pt x="0" y="682"/>
                  </a:lnTo>
                  <a:lnTo>
                    <a:pt x="0" y="694"/>
                  </a:lnTo>
                  <a:lnTo>
                    <a:pt x="1179" y="13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96"/>
            <p:cNvSpPr/>
            <p:nvPr/>
          </p:nvSpPr>
          <p:spPr>
            <a:xfrm>
              <a:off x="1519550" y="3284325"/>
              <a:ext cx="29500" cy="17350"/>
            </a:xfrm>
            <a:custGeom>
              <a:rect b="b" l="l" r="r" t="t"/>
              <a:pathLst>
                <a:path extrusionOk="0" h="694" w="1180">
                  <a:moveTo>
                    <a:pt x="1179" y="0"/>
                  </a:moveTo>
                  <a:lnTo>
                    <a:pt x="0" y="680"/>
                  </a:lnTo>
                  <a:lnTo>
                    <a:pt x="0" y="693"/>
                  </a:lnTo>
                  <a:lnTo>
                    <a:pt x="1179" y="12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96"/>
            <p:cNvSpPr/>
            <p:nvPr/>
          </p:nvSpPr>
          <p:spPr>
            <a:xfrm>
              <a:off x="1519550" y="3294325"/>
              <a:ext cx="29500" cy="17375"/>
            </a:xfrm>
            <a:custGeom>
              <a:rect b="b" l="l" r="r" t="t"/>
              <a:pathLst>
                <a:path extrusionOk="0" h="695" w="1180">
                  <a:moveTo>
                    <a:pt x="1179" y="0"/>
                  </a:moveTo>
                  <a:lnTo>
                    <a:pt x="0" y="682"/>
                  </a:lnTo>
                  <a:lnTo>
                    <a:pt x="0" y="695"/>
                  </a:lnTo>
                  <a:lnTo>
                    <a:pt x="1179" y="13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96"/>
            <p:cNvSpPr/>
            <p:nvPr/>
          </p:nvSpPr>
          <p:spPr>
            <a:xfrm>
              <a:off x="1534775" y="3180350"/>
              <a:ext cx="300" cy="102425"/>
            </a:xfrm>
            <a:custGeom>
              <a:rect b="b" l="l" r="r" t="t"/>
              <a:pathLst>
                <a:path extrusionOk="0" h="4097" w="12">
                  <a:moveTo>
                    <a:pt x="12" y="0"/>
                  </a:moveTo>
                  <a:lnTo>
                    <a:pt x="2" y="8"/>
                  </a:lnTo>
                  <a:lnTo>
                    <a:pt x="0" y="4097"/>
                  </a:lnTo>
                  <a:lnTo>
                    <a:pt x="0" y="4097"/>
                  </a:lnTo>
                  <a:lnTo>
                    <a:pt x="12" y="409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96"/>
            <p:cNvSpPr/>
            <p:nvPr/>
          </p:nvSpPr>
          <p:spPr>
            <a:xfrm>
              <a:off x="1537625" y="3223300"/>
              <a:ext cx="3325" cy="14925"/>
            </a:xfrm>
            <a:custGeom>
              <a:rect b="b" l="l" r="r" t="t"/>
              <a:pathLst>
                <a:path extrusionOk="0" fill="none" h="597" w="133">
                  <a:moveTo>
                    <a:pt x="1" y="1"/>
                  </a:moveTo>
                  <a:lnTo>
                    <a:pt x="75" y="40"/>
                  </a:lnTo>
                  <a:cubicBezTo>
                    <a:pt x="111" y="60"/>
                    <a:pt x="133" y="98"/>
                    <a:pt x="133" y="138"/>
                  </a:cubicBezTo>
                  <a:lnTo>
                    <a:pt x="131" y="543"/>
                  </a:lnTo>
                  <a:cubicBezTo>
                    <a:pt x="131" y="576"/>
                    <a:pt x="95" y="597"/>
                    <a:pt x="66" y="581"/>
                  </a:cubicBezTo>
                  <a:lnTo>
                    <a:pt x="5" y="546"/>
                  </a:lnTo>
                </a:path>
              </a:pathLst>
            </a:custGeom>
            <a:noFill/>
            <a:ln cap="rnd" cmpd="sng" w="9525">
              <a:solidFill>
                <a:srgbClr val="FED1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96"/>
            <p:cNvSpPr/>
            <p:nvPr/>
          </p:nvSpPr>
          <p:spPr>
            <a:xfrm>
              <a:off x="1530350" y="3227625"/>
              <a:ext cx="3275" cy="14950"/>
            </a:xfrm>
            <a:custGeom>
              <a:rect b="b" l="l" r="r" t="t"/>
              <a:pathLst>
                <a:path extrusionOk="0" fill="none" h="598" w="131">
                  <a:moveTo>
                    <a:pt x="0" y="0"/>
                  </a:moveTo>
                  <a:lnTo>
                    <a:pt x="73" y="41"/>
                  </a:lnTo>
                  <a:cubicBezTo>
                    <a:pt x="109" y="60"/>
                    <a:pt x="131" y="97"/>
                    <a:pt x="131" y="138"/>
                  </a:cubicBezTo>
                  <a:lnTo>
                    <a:pt x="129" y="543"/>
                  </a:lnTo>
                  <a:cubicBezTo>
                    <a:pt x="129" y="576"/>
                    <a:pt x="93" y="598"/>
                    <a:pt x="64" y="580"/>
                  </a:cubicBezTo>
                  <a:lnTo>
                    <a:pt x="3" y="545"/>
                  </a:lnTo>
                </a:path>
              </a:pathLst>
            </a:custGeom>
            <a:noFill/>
            <a:ln cap="rnd" cmpd="sng" w="9525">
              <a:solidFill>
                <a:srgbClr val="FED1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96"/>
            <p:cNvSpPr/>
            <p:nvPr/>
          </p:nvSpPr>
          <p:spPr>
            <a:xfrm>
              <a:off x="1523175" y="3195025"/>
              <a:ext cx="8900" cy="6875"/>
            </a:xfrm>
            <a:custGeom>
              <a:rect b="b" l="l" r="r" t="t"/>
              <a:pathLst>
                <a:path extrusionOk="0" h="275" w="356">
                  <a:moveTo>
                    <a:pt x="355" y="1"/>
                  </a:moveTo>
                  <a:lnTo>
                    <a:pt x="0" y="205"/>
                  </a:lnTo>
                  <a:lnTo>
                    <a:pt x="0" y="275"/>
                  </a:lnTo>
                  <a:lnTo>
                    <a:pt x="355" y="70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96"/>
            <p:cNvSpPr/>
            <p:nvPr/>
          </p:nvSpPr>
          <p:spPr>
            <a:xfrm>
              <a:off x="1523175" y="3195350"/>
              <a:ext cx="8275" cy="5750"/>
            </a:xfrm>
            <a:custGeom>
              <a:rect b="b" l="l" r="r" t="t"/>
              <a:pathLst>
                <a:path extrusionOk="0" h="230" w="331">
                  <a:moveTo>
                    <a:pt x="331" y="1"/>
                  </a:moveTo>
                  <a:lnTo>
                    <a:pt x="0" y="192"/>
                  </a:lnTo>
                  <a:lnTo>
                    <a:pt x="0" y="230"/>
                  </a:lnTo>
                  <a:lnTo>
                    <a:pt x="331" y="38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96"/>
            <p:cNvSpPr/>
            <p:nvPr/>
          </p:nvSpPr>
          <p:spPr>
            <a:xfrm>
              <a:off x="1523175" y="3201600"/>
              <a:ext cx="8900" cy="6900"/>
            </a:xfrm>
            <a:custGeom>
              <a:rect b="b" l="l" r="r" t="t"/>
              <a:pathLst>
                <a:path extrusionOk="0" h="276" w="356">
                  <a:moveTo>
                    <a:pt x="355" y="0"/>
                  </a:moveTo>
                  <a:lnTo>
                    <a:pt x="0" y="206"/>
                  </a:lnTo>
                  <a:lnTo>
                    <a:pt x="0" y="276"/>
                  </a:lnTo>
                  <a:lnTo>
                    <a:pt x="355" y="7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96"/>
            <p:cNvSpPr/>
            <p:nvPr/>
          </p:nvSpPr>
          <p:spPr>
            <a:xfrm>
              <a:off x="1523175" y="3201950"/>
              <a:ext cx="8275" cy="5750"/>
            </a:xfrm>
            <a:custGeom>
              <a:rect b="b" l="l" r="r" t="t"/>
              <a:pathLst>
                <a:path extrusionOk="0" h="230" w="331">
                  <a:moveTo>
                    <a:pt x="331" y="1"/>
                  </a:moveTo>
                  <a:lnTo>
                    <a:pt x="0" y="192"/>
                  </a:lnTo>
                  <a:lnTo>
                    <a:pt x="0" y="230"/>
                  </a:lnTo>
                  <a:lnTo>
                    <a:pt x="331" y="38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96"/>
            <p:cNvSpPr/>
            <p:nvPr/>
          </p:nvSpPr>
          <p:spPr>
            <a:xfrm>
              <a:off x="1523175" y="3208175"/>
              <a:ext cx="8900" cy="6925"/>
            </a:xfrm>
            <a:custGeom>
              <a:rect b="b" l="l" r="r" t="t"/>
              <a:pathLst>
                <a:path extrusionOk="0" h="277" w="356">
                  <a:moveTo>
                    <a:pt x="355" y="1"/>
                  </a:moveTo>
                  <a:lnTo>
                    <a:pt x="0" y="207"/>
                  </a:lnTo>
                  <a:lnTo>
                    <a:pt x="0" y="276"/>
                  </a:lnTo>
                  <a:lnTo>
                    <a:pt x="355" y="71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96"/>
            <p:cNvSpPr/>
            <p:nvPr/>
          </p:nvSpPr>
          <p:spPr>
            <a:xfrm>
              <a:off x="1523175" y="3208550"/>
              <a:ext cx="8275" cy="5725"/>
            </a:xfrm>
            <a:custGeom>
              <a:rect b="b" l="l" r="r" t="t"/>
              <a:pathLst>
                <a:path extrusionOk="0" h="229" w="331">
                  <a:moveTo>
                    <a:pt x="331" y="0"/>
                  </a:moveTo>
                  <a:lnTo>
                    <a:pt x="0" y="192"/>
                  </a:lnTo>
                  <a:lnTo>
                    <a:pt x="0" y="228"/>
                  </a:lnTo>
                  <a:lnTo>
                    <a:pt x="331" y="38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96"/>
            <p:cNvSpPr/>
            <p:nvPr/>
          </p:nvSpPr>
          <p:spPr>
            <a:xfrm>
              <a:off x="1523175" y="3214750"/>
              <a:ext cx="8900" cy="6900"/>
            </a:xfrm>
            <a:custGeom>
              <a:rect b="b" l="l" r="r" t="t"/>
              <a:pathLst>
                <a:path extrusionOk="0" h="276" w="356">
                  <a:moveTo>
                    <a:pt x="355" y="0"/>
                  </a:moveTo>
                  <a:lnTo>
                    <a:pt x="0" y="206"/>
                  </a:lnTo>
                  <a:lnTo>
                    <a:pt x="0" y="276"/>
                  </a:lnTo>
                  <a:lnTo>
                    <a:pt x="355" y="7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96"/>
            <p:cNvSpPr/>
            <p:nvPr/>
          </p:nvSpPr>
          <p:spPr>
            <a:xfrm>
              <a:off x="1523175" y="3215100"/>
              <a:ext cx="8275" cy="5775"/>
            </a:xfrm>
            <a:custGeom>
              <a:rect b="b" l="l" r="r" t="t"/>
              <a:pathLst>
                <a:path extrusionOk="0" h="231" w="331">
                  <a:moveTo>
                    <a:pt x="331" y="1"/>
                  </a:moveTo>
                  <a:lnTo>
                    <a:pt x="0" y="192"/>
                  </a:lnTo>
                  <a:lnTo>
                    <a:pt x="0" y="230"/>
                  </a:lnTo>
                  <a:lnTo>
                    <a:pt x="331" y="39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96"/>
            <p:cNvSpPr/>
            <p:nvPr/>
          </p:nvSpPr>
          <p:spPr>
            <a:xfrm>
              <a:off x="1523175" y="3221350"/>
              <a:ext cx="8900" cy="6900"/>
            </a:xfrm>
            <a:custGeom>
              <a:rect b="b" l="l" r="r" t="t"/>
              <a:pathLst>
                <a:path extrusionOk="0" h="276" w="356">
                  <a:moveTo>
                    <a:pt x="355" y="0"/>
                  </a:moveTo>
                  <a:lnTo>
                    <a:pt x="0" y="206"/>
                  </a:lnTo>
                  <a:lnTo>
                    <a:pt x="0" y="276"/>
                  </a:lnTo>
                  <a:lnTo>
                    <a:pt x="355" y="7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96"/>
            <p:cNvSpPr/>
            <p:nvPr/>
          </p:nvSpPr>
          <p:spPr>
            <a:xfrm>
              <a:off x="1523175" y="3221700"/>
              <a:ext cx="8275" cy="5750"/>
            </a:xfrm>
            <a:custGeom>
              <a:rect b="b" l="l" r="r" t="t"/>
              <a:pathLst>
                <a:path extrusionOk="0" h="230" w="331">
                  <a:moveTo>
                    <a:pt x="331" y="1"/>
                  </a:moveTo>
                  <a:lnTo>
                    <a:pt x="0" y="192"/>
                  </a:lnTo>
                  <a:lnTo>
                    <a:pt x="0" y="230"/>
                  </a:lnTo>
                  <a:lnTo>
                    <a:pt x="331" y="39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96"/>
            <p:cNvSpPr/>
            <p:nvPr/>
          </p:nvSpPr>
          <p:spPr>
            <a:xfrm>
              <a:off x="1537750" y="3186800"/>
              <a:ext cx="8925" cy="6875"/>
            </a:xfrm>
            <a:custGeom>
              <a:rect b="b" l="l" r="r" t="t"/>
              <a:pathLst>
                <a:path extrusionOk="0" h="275" w="357">
                  <a:moveTo>
                    <a:pt x="357" y="0"/>
                  </a:moveTo>
                  <a:lnTo>
                    <a:pt x="0" y="205"/>
                  </a:lnTo>
                  <a:lnTo>
                    <a:pt x="0" y="274"/>
                  </a:lnTo>
                  <a:lnTo>
                    <a:pt x="357" y="70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96"/>
            <p:cNvSpPr/>
            <p:nvPr/>
          </p:nvSpPr>
          <p:spPr>
            <a:xfrm>
              <a:off x="1537750" y="3187150"/>
              <a:ext cx="8325" cy="5725"/>
            </a:xfrm>
            <a:custGeom>
              <a:rect b="b" l="l" r="r" t="t"/>
              <a:pathLst>
                <a:path extrusionOk="0" h="229" w="333">
                  <a:moveTo>
                    <a:pt x="332" y="1"/>
                  </a:moveTo>
                  <a:lnTo>
                    <a:pt x="0" y="191"/>
                  </a:lnTo>
                  <a:lnTo>
                    <a:pt x="0" y="229"/>
                  </a:lnTo>
                  <a:lnTo>
                    <a:pt x="332" y="37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96"/>
            <p:cNvSpPr/>
            <p:nvPr/>
          </p:nvSpPr>
          <p:spPr>
            <a:xfrm>
              <a:off x="1537750" y="3193350"/>
              <a:ext cx="8925" cy="6925"/>
            </a:xfrm>
            <a:custGeom>
              <a:rect b="b" l="l" r="r" t="t"/>
              <a:pathLst>
                <a:path extrusionOk="0" h="277" w="357">
                  <a:moveTo>
                    <a:pt x="357" y="1"/>
                  </a:moveTo>
                  <a:lnTo>
                    <a:pt x="0" y="207"/>
                  </a:lnTo>
                  <a:lnTo>
                    <a:pt x="0" y="276"/>
                  </a:lnTo>
                  <a:lnTo>
                    <a:pt x="357" y="7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96"/>
            <p:cNvSpPr/>
            <p:nvPr/>
          </p:nvSpPr>
          <p:spPr>
            <a:xfrm>
              <a:off x="1537750" y="3193725"/>
              <a:ext cx="8325" cy="5750"/>
            </a:xfrm>
            <a:custGeom>
              <a:rect b="b" l="l" r="r" t="t"/>
              <a:pathLst>
                <a:path extrusionOk="0" h="230" w="333">
                  <a:moveTo>
                    <a:pt x="332" y="0"/>
                  </a:moveTo>
                  <a:lnTo>
                    <a:pt x="0" y="192"/>
                  </a:lnTo>
                  <a:lnTo>
                    <a:pt x="0" y="229"/>
                  </a:lnTo>
                  <a:lnTo>
                    <a:pt x="332" y="38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96"/>
            <p:cNvSpPr/>
            <p:nvPr/>
          </p:nvSpPr>
          <p:spPr>
            <a:xfrm>
              <a:off x="1537750" y="3199950"/>
              <a:ext cx="8925" cy="6925"/>
            </a:xfrm>
            <a:custGeom>
              <a:rect b="b" l="l" r="r" t="t"/>
              <a:pathLst>
                <a:path extrusionOk="0" h="277" w="357">
                  <a:moveTo>
                    <a:pt x="357" y="1"/>
                  </a:moveTo>
                  <a:lnTo>
                    <a:pt x="0" y="207"/>
                  </a:lnTo>
                  <a:lnTo>
                    <a:pt x="0" y="276"/>
                  </a:lnTo>
                  <a:lnTo>
                    <a:pt x="357" y="7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96"/>
            <p:cNvSpPr/>
            <p:nvPr/>
          </p:nvSpPr>
          <p:spPr>
            <a:xfrm>
              <a:off x="1537750" y="3200325"/>
              <a:ext cx="8325" cy="5750"/>
            </a:xfrm>
            <a:custGeom>
              <a:rect b="b" l="l" r="r" t="t"/>
              <a:pathLst>
                <a:path extrusionOk="0" h="230" w="333">
                  <a:moveTo>
                    <a:pt x="332" y="0"/>
                  </a:moveTo>
                  <a:lnTo>
                    <a:pt x="0" y="192"/>
                  </a:lnTo>
                  <a:lnTo>
                    <a:pt x="0" y="229"/>
                  </a:lnTo>
                  <a:lnTo>
                    <a:pt x="332" y="38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96"/>
            <p:cNvSpPr/>
            <p:nvPr/>
          </p:nvSpPr>
          <p:spPr>
            <a:xfrm>
              <a:off x="1537750" y="3206550"/>
              <a:ext cx="8925" cy="6875"/>
            </a:xfrm>
            <a:custGeom>
              <a:rect b="b" l="l" r="r" t="t"/>
              <a:pathLst>
                <a:path extrusionOk="0" h="275" w="357">
                  <a:moveTo>
                    <a:pt x="357" y="1"/>
                  </a:moveTo>
                  <a:lnTo>
                    <a:pt x="0" y="205"/>
                  </a:lnTo>
                  <a:lnTo>
                    <a:pt x="0" y="275"/>
                  </a:lnTo>
                  <a:lnTo>
                    <a:pt x="357" y="7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96"/>
            <p:cNvSpPr/>
            <p:nvPr/>
          </p:nvSpPr>
          <p:spPr>
            <a:xfrm>
              <a:off x="1537750" y="3206875"/>
              <a:ext cx="8325" cy="5750"/>
            </a:xfrm>
            <a:custGeom>
              <a:rect b="b" l="l" r="r" t="t"/>
              <a:pathLst>
                <a:path extrusionOk="0" h="230" w="333">
                  <a:moveTo>
                    <a:pt x="332" y="1"/>
                  </a:moveTo>
                  <a:lnTo>
                    <a:pt x="0" y="192"/>
                  </a:lnTo>
                  <a:lnTo>
                    <a:pt x="0" y="230"/>
                  </a:lnTo>
                  <a:lnTo>
                    <a:pt x="332" y="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96"/>
            <p:cNvSpPr/>
            <p:nvPr/>
          </p:nvSpPr>
          <p:spPr>
            <a:xfrm>
              <a:off x="1537750" y="3213125"/>
              <a:ext cx="8925" cy="6900"/>
            </a:xfrm>
            <a:custGeom>
              <a:rect b="b" l="l" r="r" t="t"/>
              <a:pathLst>
                <a:path extrusionOk="0" h="276" w="357">
                  <a:moveTo>
                    <a:pt x="357" y="0"/>
                  </a:moveTo>
                  <a:lnTo>
                    <a:pt x="0" y="206"/>
                  </a:lnTo>
                  <a:lnTo>
                    <a:pt x="0" y="276"/>
                  </a:lnTo>
                  <a:lnTo>
                    <a:pt x="357" y="70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96"/>
            <p:cNvSpPr/>
            <p:nvPr/>
          </p:nvSpPr>
          <p:spPr>
            <a:xfrm>
              <a:off x="1537750" y="3213475"/>
              <a:ext cx="8325" cy="5750"/>
            </a:xfrm>
            <a:custGeom>
              <a:rect b="b" l="l" r="r" t="t"/>
              <a:pathLst>
                <a:path extrusionOk="0" h="230" w="333">
                  <a:moveTo>
                    <a:pt x="332" y="1"/>
                  </a:moveTo>
                  <a:lnTo>
                    <a:pt x="0" y="192"/>
                  </a:lnTo>
                  <a:lnTo>
                    <a:pt x="0" y="230"/>
                  </a:lnTo>
                  <a:lnTo>
                    <a:pt x="332" y="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96"/>
            <p:cNvSpPr/>
            <p:nvPr/>
          </p:nvSpPr>
          <p:spPr>
            <a:xfrm>
              <a:off x="1534150" y="3284275"/>
              <a:ext cx="4450" cy="2675"/>
            </a:xfrm>
            <a:custGeom>
              <a:rect b="b" l="l" r="r" t="t"/>
              <a:pathLst>
                <a:path extrusionOk="0" fill="none" h="107" w="178">
                  <a:moveTo>
                    <a:pt x="1" y="88"/>
                  </a:moveTo>
                  <a:lnTo>
                    <a:pt x="12" y="93"/>
                  </a:lnTo>
                  <a:cubicBezTo>
                    <a:pt x="34" y="107"/>
                    <a:pt x="61" y="107"/>
                    <a:pt x="83" y="93"/>
                  </a:cubicBezTo>
                  <a:lnTo>
                    <a:pt x="162" y="49"/>
                  </a:lnTo>
                  <a:cubicBezTo>
                    <a:pt x="177" y="40"/>
                    <a:pt x="177" y="17"/>
                    <a:pt x="162" y="8"/>
                  </a:cubicBezTo>
                  <a:lnTo>
                    <a:pt x="150" y="1"/>
                  </a:lnTo>
                </a:path>
              </a:pathLst>
            </a:custGeom>
            <a:noFill/>
            <a:ln cap="rnd" cmpd="sng" w="9525">
              <a:solidFill>
                <a:srgbClr val="FED1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96"/>
            <p:cNvSpPr/>
            <p:nvPr/>
          </p:nvSpPr>
          <p:spPr>
            <a:xfrm>
              <a:off x="1534150" y="3294150"/>
              <a:ext cx="4425" cy="2625"/>
            </a:xfrm>
            <a:custGeom>
              <a:rect b="b" l="l" r="r" t="t"/>
              <a:pathLst>
                <a:path extrusionOk="0" fill="none" h="105" w="177">
                  <a:moveTo>
                    <a:pt x="1" y="86"/>
                  </a:moveTo>
                  <a:lnTo>
                    <a:pt x="12" y="93"/>
                  </a:lnTo>
                  <a:cubicBezTo>
                    <a:pt x="34" y="104"/>
                    <a:pt x="61" y="104"/>
                    <a:pt x="83" y="93"/>
                  </a:cubicBezTo>
                  <a:lnTo>
                    <a:pt x="162" y="48"/>
                  </a:lnTo>
                  <a:cubicBezTo>
                    <a:pt x="176" y="38"/>
                    <a:pt x="176" y="16"/>
                    <a:pt x="162" y="7"/>
                  </a:cubicBezTo>
                  <a:lnTo>
                    <a:pt x="150" y="0"/>
                  </a:lnTo>
                </a:path>
              </a:pathLst>
            </a:custGeom>
            <a:noFill/>
            <a:ln cap="rnd" cmpd="sng" w="9525">
              <a:solidFill>
                <a:srgbClr val="FED1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96"/>
            <p:cNvSpPr/>
            <p:nvPr/>
          </p:nvSpPr>
          <p:spPr>
            <a:xfrm>
              <a:off x="1534150" y="3303525"/>
              <a:ext cx="4450" cy="2675"/>
            </a:xfrm>
            <a:custGeom>
              <a:rect b="b" l="l" r="r" t="t"/>
              <a:pathLst>
                <a:path extrusionOk="0" fill="none" h="107" w="178">
                  <a:moveTo>
                    <a:pt x="1" y="88"/>
                  </a:moveTo>
                  <a:lnTo>
                    <a:pt x="12" y="93"/>
                  </a:lnTo>
                  <a:cubicBezTo>
                    <a:pt x="34" y="106"/>
                    <a:pt x="61" y="106"/>
                    <a:pt x="83" y="93"/>
                  </a:cubicBezTo>
                  <a:lnTo>
                    <a:pt x="162" y="50"/>
                  </a:lnTo>
                  <a:cubicBezTo>
                    <a:pt x="177" y="40"/>
                    <a:pt x="177" y="17"/>
                    <a:pt x="162" y="8"/>
                  </a:cubicBezTo>
                  <a:lnTo>
                    <a:pt x="150" y="1"/>
                  </a:lnTo>
                </a:path>
              </a:pathLst>
            </a:custGeom>
            <a:noFill/>
            <a:ln cap="rnd" cmpd="sng" w="9525">
              <a:solidFill>
                <a:srgbClr val="FED1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96"/>
            <p:cNvSpPr/>
            <p:nvPr/>
          </p:nvSpPr>
          <p:spPr>
            <a:xfrm>
              <a:off x="1895775" y="3364100"/>
              <a:ext cx="57900" cy="33175"/>
            </a:xfrm>
            <a:custGeom>
              <a:rect b="b" l="l" r="r" t="t"/>
              <a:pathLst>
                <a:path extrusionOk="0" h="1327" w="2316">
                  <a:moveTo>
                    <a:pt x="1156" y="1"/>
                  </a:moveTo>
                  <a:lnTo>
                    <a:pt x="0" y="668"/>
                  </a:lnTo>
                  <a:lnTo>
                    <a:pt x="1160" y="1326"/>
                  </a:lnTo>
                  <a:lnTo>
                    <a:pt x="2316" y="659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96"/>
            <p:cNvSpPr/>
            <p:nvPr/>
          </p:nvSpPr>
          <p:spPr>
            <a:xfrm>
              <a:off x="1924775" y="3380575"/>
              <a:ext cx="28900" cy="52825"/>
            </a:xfrm>
            <a:custGeom>
              <a:rect b="b" l="l" r="r" t="t"/>
              <a:pathLst>
                <a:path extrusionOk="0" h="2113" w="1156">
                  <a:moveTo>
                    <a:pt x="1156" y="0"/>
                  </a:moveTo>
                  <a:lnTo>
                    <a:pt x="0" y="667"/>
                  </a:lnTo>
                  <a:lnTo>
                    <a:pt x="0" y="2113"/>
                  </a:lnTo>
                  <a:lnTo>
                    <a:pt x="1156" y="1446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5CB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96"/>
            <p:cNvSpPr/>
            <p:nvPr/>
          </p:nvSpPr>
          <p:spPr>
            <a:xfrm>
              <a:off x="1895775" y="3380775"/>
              <a:ext cx="29025" cy="52625"/>
            </a:xfrm>
            <a:custGeom>
              <a:rect b="b" l="l" r="r" t="t"/>
              <a:pathLst>
                <a:path extrusionOk="0" h="2105" w="1161">
                  <a:moveTo>
                    <a:pt x="0" y="1"/>
                  </a:moveTo>
                  <a:lnTo>
                    <a:pt x="0" y="1446"/>
                  </a:lnTo>
                  <a:lnTo>
                    <a:pt x="1160" y="2105"/>
                  </a:lnTo>
                  <a:lnTo>
                    <a:pt x="1160" y="6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9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96"/>
            <p:cNvSpPr/>
            <p:nvPr/>
          </p:nvSpPr>
          <p:spPr>
            <a:xfrm>
              <a:off x="1894600" y="3359825"/>
              <a:ext cx="65825" cy="37650"/>
            </a:xfrm>
            <a:custGeom>
              <a:rect b="b" l="l" r="r" t="t"/>
              <a:pathLst>
                <a:path extrusionOk="0" h="1506" w="2633">
                  <a:moveTo>
                    <a:pt x="1355" y="1"/>
                  </a:moveTo>
                  <a:lnTo>
                    <a:pt x="1" y="782"/>
                  </a:lnTo>
                  <a:lnTo>
                    <a:pt x="1280" y="1506"/>
                  </a:lnTo>
                  <a:lnTo>
                    <a:pt x="2633" y="724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94C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96"/>
            <p:cNvSpPr/>
            <p:nvPr/>
          </p:nvSpPr>
          <p:spPr>
            <a:xfrm>
              <a:off x="1926575" y="3377925"/>
              <a:ext cx="33850" cy="22825"/>
            </a:xfrm>
            <a:custGeom>
              <a:rect b="b" l="l" r="r" t="t"/>
              <a:pathLst>
                <a:path extrusionOk="0" h="913" w="1354">
                  <a:moveTo>
                    <a:pt x="1354" y="0"/>
                  </a:moveTo>
                  <a:lnTo>
                    <a:pt x="1" y="782"/>
                  </a:lnTo>
                  <a:lnTo>
                    <a:pt x="1" y="912"/>
                  </a:lnTo>
                  <a:lnTo>
                    <a:pt x="1354" y="131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96"/>
            <p:cNvSpPr/>
            <p:nvPr/>
          </p:nvSpPr>
          <p:spPr>
            <a:xfrm>
              <a:off x="1894600" y="3379375"/>
              <a:ext cx="32000" cy="21375"/>
            </a:xfrm>
            <a:custGeom>
              <a:rect b="b" l="l" r="r" t="t"/>
              <a:pathLst>
                <a:path extrusionOk="0" h="855" w="1280">
                  <a:moveTo>
                    <a:pt x="1" y="0"/>
                  </a:moveTo>
                  <a:lnTo>
                    <a:pt x="1" y="131"/>
                  </a:lnTo>
                  <a:lnTo>
                    <a:pt x="1280" y="854"/>
                  </a:lnTo>
                  <a:lnTo>
                    <a:pt x="1280" y="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F9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96"/>
            <p:cNvSpPr/>
            <p:nvPr/>
          </p:nvSpPr>
          <p:spPr>
            <a:xfrm>
              <a:off x="1926625" y="3376150"/>
              <a:ext cx="63125" cy="34050"/>
            </a:xfrm>
            <a:custGeom>
              <a:rect b="b" l="l" r="r" t="t"/>
              <a:pathLst>
                <a:path extrusionOk="0" h="1362" w="2525">
                  <a:moveTo>
                    <a:pt x="1180" y="0"/>
                  </a:moveTo>
                  <a:lnTo>
                    <a:pt x="0" y="682"/>
                  </a:lnTo>
                  <a:lnTo>
                    <a:pt x="1180" y="1362"/>
                  </a:lnTo>
                  <a:lnTo>
                    <a:pt x="2525" y="58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96"/>
            <p:cNvSpPr/>
            <p:nvPr/>
          </p:nvSpPr>
          <p:spPr>
            <a:xfrm>
              <a:off x="1956125" y="3390750"/>
              <a:ext cx="33625" cy="64875"/>
            </a:xfrm>
            <a:custGeom>
              <a:rect b="b" l="l" r="r" t="t"/>
              <a:pathLst>
                <a:path extrusionOk="0" h="2595" w="1345">
                  <a:moveTo>
                    <a:pt x="1345" y="1"/>
                  </a:moveTo>
                  <a:lnTo>
                    <a:pt x="0" y="778"/>
                  </a:lnTo>
                  <a:lnTo>
                    <a:pt x="0" y="2595"/>
                  </a:lnTo>
                  <a:lnTo>
                    <a:pt x="1345" y="1817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FAD5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96"/>
            <p:cNvSpPr/>
            <p:nvPr/>
          </p:nvSpPr>
          <p:spPr>
            <a:xfrm>
              <a:off x="1926625" y="3393175"/>
              <a:ext cx="29525" cy="62450"/>
            </a:xfrm>
            <a:custGeom>
              <a:rect b="b" l="l" r="r" t="t"/>
              <a:pathLst>
                <a:path extrusionOk="0" h="2498" w="1181">
                  <a:moveTo>
                    <a:pt x="0" y="1"/>
                  </a:moveTo>
                  <a:lnTo>
                    <a:pt x="0" y="1816"/>
                  </a:lnTo>
                  <a:lnTo>
                    <a:pt x="1180" y="2498"/>
                  </a:lnTo>
                  <a:lnTo>
                    <a:pt x="1180" y="6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8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96"/>
            <p:cNvSpPr/>
            <p:nvPr/>
          </p:nvSpPr>
          <p:spPr>
            <a:xfrm>
              <a:off x="1926625" y="3370450"/>
              <a:ext cx="63125" cy="36500"/>
            </a:xfrm>
            <a:custGeom>
              <a:rect b="b" l="l" r="r" t="t"/>
              <a:pathLst>
                <a:path extrusionOk="0" h="1460" w="2525">
                  <a:moveTo>
                    <a:pt x="1346" y="0"/>
                  </a:moveTo>
                  <a:lnTo>
                    <a:pt x="0" y="778"/>
                  </a:lnTo>
                  <a:lnTo>
                    <a:pt x="1180" y="1459"/>
                  </a:lnTo>
                  <a:lnTo>
                    <a:pt x="2525" y="681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rgbClr val="FCE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96"/>
            <p:cNvSpPr/>
            <p:nvPr/>
          </p:nvSpPr>
          <p:spPr>
            <a:xfrm>
              <a:off x="1956125" y="3387450"/>
              <a:ext cx="33625" cy="22750"/>
            </a:xfrm>
            <a:custGeom>
              <a:rect b="b" l="l" r="r" t="t"/>
              <a:pathLst>
                <a:path extrusionOk="0" h="910" w="1345">
                  <a:moveTo>
                    <a:pt x="1345" y="1"/>
                  </a:moveTo>
                  <a:lnTo>
                    <a:pt x="0" y="779"/>
                  </a:lnTo>
                  <a:lnTo>
                    <a:pt x="0" y="910"/>
                  </a:lnTo>
                  <a:lnTo>
                    <a:pt x="1345" y="133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BC8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96"/>
            <p:cNvSpPr/>
            <p:nvPr/>
          </p:nvSpPr>
          <p:spPr>
            <a:xfrm>
              <a:off x="1926625" y="3389875"/>
              <a:ext cx="29525" cy="20325"/>
            </a:xfrm>
            <a:custGeom>
              <a:rect b="b" l="l" r="r" t="t"/>
              <a:pathLst>
                <a:path extrusionOk="0" h="813" w="1181">
                  <a:moveTo>
                    <a:pt x="0" y="1"/>
                  </a:moveTo>
                  <a:lnTo>
                    <a:pt x="0" y="133"/>
                  </a:lnTo>
                  <a:lnTo>
                    <a:pt x="1180" y="813"/>
                  </a:lnTo>
                  <a:lnTo>
                    <a:pt x="1180" y="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6D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96"/>
            <p:cNvSpPr/>
            <p:nvPr/>
          </p:nvSpPr>
          <p:spPr>
            <a:xfrm>
              <a:off x="1929475" y="3406150"/>
              <a:ext cx="23775" cy="35525"/>
            </a:xfrm>
            <a:custGeom>
              <a:rect b="b" l="l" r="r" t="t"/>
              <a:pathLst>
                <a:path extrusionOk="0" h="1421" w="951">
                  <a:moveTo>
                    <a:pt x="1" y="1"/>
                  </a:moveTo>
                  <a:lnTo>
                    <a:pt x="1" y="871"/>
                  </a:lnTo>
                  <a:lnTo>
                    <a:pt x="950" y="1420"/>
                  </a:lnTo>
                  <a:lnTo>
                    <a:pt x="950" y="5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96"/>
            <p:cNvSpPr/>
            <p:nvPr/>
          </p:nvSpPr>
          <p:spPr>
            <a:xfrm>
              <a:off x="1926625" y="3400275"/>
              <a:ext cx="29525" cy="17350"/>
            </a:xfrm>
            <a:custGeom>
              <a:rect b="b" l="l" r="r" t="t"/>
              <a:pathLst>
                <a:path extrusionOk="0" h="694" w="1181">
                  <a:moveTo>
                    <a:pt x="0" y="1"/>
                  </a:moveTo>
                  <a:lnTo>
                    <a:pt x="0" y="12"/>
                  </a:lnTo>
                  <a:lnTo>
                    <a:pt x="1180" y="694"/>
                  </a:lnTo>
                  <a:lnTo>
                    <a:pt x="1180" y="6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7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96"/>
            <p:cNvSpPr/>
            <p:nvPr/>
          </p:nvSpPr>
          <p:spPr>
            <a:xfrm>
              <a:off x="1926625" y="3429875"/>
              <a:ext cx="29525" cy="17350"/>
            </a:xfrm>
            <a:custGeom>
              <a:rect b="b" l="l" r="r" t="t"/>
              <a:pathLst>
                <a:path extrusionOk="0" h="694" w="1181">
                  <a:moveTo>
                    <a:pt x="0" y="0"/>
                  </a:moveTo>
                  <a:lnTo>
                    <a:pt x="0" y="13"/>
                  </a:lnTo>
                  <a:lnTo>
                    <a:pt x="1180" y="693"/>
                  </a:lnTo>
                  <a:lnTo>
                    <a:pt x="1180" y="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7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96"/>
            <p:cNvSpPr/>
            <p:nvPr/>
          </p:nvSpPr>
          <p:spPr>
            <a:xfrm>
              <a:off x="1932600" y="3410800"/>
              <a:ext cx="17575" cy="26200"/>
            </a:xfrm>
            <a:custGeom>
              <a:rect b="b" l="l" r="r" t="t"/>
              <a:pathLst>
                <a:path extrusionOk="0" h="1048" w="703">
                  <a:moveTo>
                    <a:pt x="0" y="0"/>
                  </a:moveTo>
                  <a:lnTo>
                    <a:pt x="0" y="643"/>
                  </a:lnTo>
                  <a:lnTo>
                    <a:pt x="702" y="1047"/>
                  </a:lnTo>
                  <a:lnTo>
                    <a:pt x="702" y="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6D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96"/>
            <p:cNvSpPr/>
            <p:nvPr/>
          </p:nvSpPr>
          <p:spPr>
            <a:xfrm>
              <a:off x="1932425" y="3425400"/>
              <a:ext cx="17925" cy="10500"/>
            </a:xfrm>
            <a:custGeom>
              <a:rect b="b" l="l" r="r" t="t"/>
              <a:pathLst>
                <a:path extrusionOk="0" h="420" w="717">
                  <a:moveTo>
                    <a:pt x="0" y="1"/>
                  </a:moveTo>
                  <a:lnTo>
                    <a:pt x="0" y="7"/>
                  </a:lnTo>
                  <a:lnTo>
                    <a:pt x="716" y="420"/>
                  </a:lnTo>
                  <a:lnTo>
                    <a:pt x="716" y="4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96"/>
            <p:cNvSpPr/>
            <p:nvPr/>
          </p:nvSpPr>
          <p:spPr>
            <a:xfrm>
              <a:off x="1932425" y="3423875"/>
              <a:ext cx="17925" cy="10500"/>
            </a:xfrm>
            <a:custGeom>
              <a:rect b="b" l="l" r="r" t="t"/>
              <a:pathLst>
                <a:path extrusionOk="0" h="420" w="717">
                  <a:moveTo>
                    <a:pt x="0" y="1"/>
                  </a:moveTo>
                  <a:lnTo>
                    <a:pt x="0" y="8"/>
                  </a:lnTo>
                  <a:lnTo>
                    <a:pt x="716" y="420"/>
                  </a:lnTo>
                  <a:lnTo>
                    <a:pt x="716" y="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96"/>
            <p:cNvSpPr/>
            <p:nvPr/>
          </p:nvSpPr>
          <p:spPr>
            <a:xfrm>
              <a:off x="1932425" y="3422400"/>
              <a:ext cx="17925" cy="10500"/>
            </a:xfrm>
            <a:custGeom>
              <a:rect b="b" l="l" r="r" t="t"/>
              <a:pathLst>
                <a:path extrusionOk="0" h="420" w="717">
                  <a:moveTo>
                    <a:pt x="0" y="0"/>
                  </a:moveTo>
                  <a:lnTo>
                    <a:pt x="0" y="6"/>
                  </a:lnTo>
                  <a:lnTo>
                    <a:pt x="716" y="419"/>
                  </a:lnTo>
                  <a:lnTo>
                    <a:pt x="716" y="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96"/>
            <p:cNvSpPr/>
            <p:nvPr/>
          </p:nvSpPr>
          <p:spPr>
            <a:xfrm>
              <a:off x="1932425" y="3420875"/>
              <a:ext cx="17925" cy="10500"/>
            </a:xfrm>
            <a:custGeom>
              <a:rect b="b" l="l" r="r" t="t"/>
              <a:pathLst>
                <a:path extrusionOk="0" h="420" w="717">
                  <a:moveTo>
                    <a:pt x="0" y="1"/>
                  </a:moveTo>
                  <a:lnTo>
                    <a:pt x="0" y="8"/>
                  </a:lnTo>
                  <a:lnTo>
                    <a:pt x="716" y="420"/>
                  </a:lnTo>
                  <a:lnTo>
                    <a:pt x="716" y="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96"/>
            <p:cNvSpPr/>
            <p:nvPr/>
          </p:nvSpPr>
          <p:spPr>
            <a:xfrm>
              <a:off x="1932425" y="3419400"/>
              <a:ext cx="17925" cy="10500"/>
            </a:xfrm>
            <a:custGeom>
              <a:rect b="b" l="l" r="r" t="t"/>
              <a:pathLst>
                <a:path extrusionOk="0" h="420" w="717">
                  <a:moveTo>
                    <a:pt x="0" y="0"/>
                  </a:moveTo>
                  <a:lnTo>
                    <a:pt x="0" y="6"/>
                  </a:lnTo>
                  <a:lnTo>
                    <a:pt x="716" y="419"/>
                  </a:lnTo>
                  <a:lnTo>
                    <a:pt x="716" y="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96"/>
            <p:cNvSpPr/>
            <p:nvPr/>
          </p:nvSpPr>
          <p:spPr>
            <a:xfrm>
              <a:off x="1932425" y="3417875"/>
              <a:ext cx="17925" cy="10500"/>
            </a:xfrm>
            <a:custGeom>
              <a:rect b="b" l="l" r="r" t="t"/>
              <a:pathLst>
                <a:path extrusionOk="0" h="420" w="717">
                  <a:moveTo>
                    <a:pt x="0" y="0"/>
                  </a:moveTo>
                  <a:lnTo>
                    <a:pt x="0" y="6"/>
                  </a:lnTo>
                  <a:lnTo>
                    <a:pt x="716" y="419"/>
                  </a:lnTo>
                  <a:lnTo>
                    <a:pt x="716" y="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96"/>
            <p:cNvSpPr/>
            <p:nvPr/>
          </p:nvSpPr>
          <p:spPr>
            <a:xfrm>
              <a:off x="1932425" y="3416375"/>
              <a:ext cx="17925" cy="10500"/>
            </a:xfrm>
            <a:custGeom>
              <a:rect b="b" l="l" r="r" t="t"/>
              <a:pathLst>
                <a:path extrusionOk="0" h="420" w="717">
                  <a:moveTo>
                    <a:pt x="0" y="1"/>
                  </a:moveTo>
                  <a:lnTo>
                    <a:pt x="0" y="7"/>
                  </a:lnTo>
                  <a:lnTo>
                    <a:pt x="716" y="420"/>
                  </a:lnTo>
                  <a:lnTo>
                    <a:pt x="716" y="4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96"/>
            <p:cNvSpPr/>
            <p:nvPr/>
          </p:nvSpPr>
          <p:spPr>
            <a:xfrm>
              <a:off x="1932425" y="3414850"/>
              <a:ext cx="17925" cy="10500"/>
            </a:xfrm>
            <a:custGeom>
              <a:rect b="b" l="l" r="r" t="t"/>
              <a:pathLst>
                <a:path extrusionOk="0" h="420" w="717">
                  <a:moveTo>
                    <a:pt x="0" y="1"/>
                  </a:moveTo>
                  <a:lnTo>
                    <a:pt x="0" y="7"/>
                  </a:lnTo>
                  <a:lnTo>
                    <a:pt x="716" y="420"/>
                  </a:lnTo>
                  <a:lnTo>
                    <a:pt x="716" y="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96"/>
            <p:cNvSpPr/>
            <p:nvPr/>
          </p:nvSpPr>
          <p:spPr>
            <a:xfrm>
              <a:off x="1932425" y="3413375"/>
              <a:ext cx="17925" cy="10450"/>
            </a:xfrm>
            <a:custGeom>
              <a:rect b="b" l="l" r="r" t="t"/>
              <a:pathLst>
                <a:path extrusionOk="0" h="418" w="717">
                  <a:moveTo>
                    <a:pt x="0" y="0"/>
                  </a:moveTo>
                  <a:lnTo>
                    <a:pt x="0" y="6"/>
                  </a:lnTo>
                  <a:lnTo>
                    <a:pt x="716" y="418"/>
                  </a:lnTo>
                  <a:lnTo>
                    <a:pt x="716" y="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96"/>
            <p:cNvSpPr/>
            <p:nvPr/>
          </p:nvSpPr>
          <p:spPr>
            <a:xfrm>
              <a:off x="1932425" y="3411850"/>
              <a:ext cx="17925" cy="10500"/>
            </a:xfrm>
            <a:custGeom>
              <a:rect b="b" l="l" r="r" t="t"/>
              <a:pathLst>
                <a:path extrusionOk="0" h="420" w="717">
                  <a:moveTo>
                    <a:pt x="0" y="0"/>
                  </a:moveTo>
                  <a:lnTo>
                    <a:pt x="0" y="6"/>
                  </a:lnTo>
                  <a:lnTo>
                    <a:pt x="716" y="420"/>
                  </a:lnTo>
                  <a:lnTo>
                    <a:pt x="716" y="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96"/>
            <p:cNvSpPr/>
            <p:nvPr/>
          </p:nvSpPr>
          <p:spPr>
            <a:xfrm>
              <a:off x="1948875" y="3377525"/>
              <a:ext cx="12925" cy="8975"/>
            </a:xfrm>
            <a:custGeom>
              <a:rect b="b" l="l" r="r" t="t"/>
              <a:pathLst>
                <a:path extrusionOk="0" h="359" w="517">
                  <a:moveTo>
                    <a:pt x="259" y="0"/>
                  </a:moveTo>
                  <a:cubicBezTo>
                    <a:pt x="116" y="0"/>
                    <a:pt x="0" y="80"/>
                    <a:pt x="0" y="180"/>
                  </a:cubicBezTo>
                  <a:cubicBezTo>
                    <a:pt x="0" y="279"/>
                    <a:pt x="116" y="358"/>
                    <a:pt x="259" y="358"/>
                  </a:cubicBezTo>
                  <a:cubicBezTo>
                    <a:pt x="401" y="358"/>
                    <a:pt x="517" y="279"/>
                    <a:pt x="517" y="180"/>
                  </a:cubicBezTo>
                  <a:cubicBezTo>
                    <a:pt x="517" y="80"/>
                    <a:pt x="401" y="0"/>
                    <a:pt x="259" y="0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96"/>
            <p:cNvSpPr/>
            <p:nvPr/>
          </p:nvSpPr>
          <p:spPr>
            <a:xfrm>
              <a:off x="1950425" y="3378450"/>
              <a:ext cx="9825" cy="6925"/>
            </a:xfrm>
            <a:custGeom>
              <a:rect b="b" l="l" r="r" t="t"/>
              <a:pathLst>
                <a:path extrusionOk="0" h="277" w="393">
                  <a:moveTo>
                    <a:pt x="197" y="13"/>
                  </a:moveTo>
                  <a:cubicBezTo>
                    <a:pt x="298" y="13"/>
                    <a:pt x="381" y="69"/>
                    <a:pt x="381" y="139"/>
                  </a:cubicBezTo>
                  <a:cubicBezTo>
                    <a:pt x="381" y="208"/>
                    <a:pt x="298" y="265"/>
                    <a:pt x="197" y="265"/>
                  </a:cubicBezTo>
                  <a:cubicBezTo>
                    <a:pt x="95" y="265"/>
                    <a:pt x="14" y="208"/>
                    <a:pt x="14" y="139"/>
                  </a:cubicBezTo>
                  <a:cubicBezTo>
                    <a:pt x="14" y="69"/>
                    <a:pt x="95" y="13"/>
                    <a:pt x="197" y="13"/>
                  </a:cubicBezTo>
                  <a:close/>
                  <a:moveTo>
                    <a:pt x="197" y="1"/>
                  </a:moveTo>
                  <a:cubicBezTo>
                    <a:pt x="89" y="1"/>
                    <a:pt x="1" y="62"/>
                    <a:pt x="1" y="139"/>
                  </a:cubicBezTo>
                  <a:cubicBezTo>
                    <a:pt x="1" y="214"/>
                    <a:pt x="88" y="276"/>
                    <a:pt x="197" y="276"/>
                  </a:cubicBezTo>
                  <a:cubicBezTo>
                    <a:pt x="304" y="276"/>
                    <a:pt x="392" y="214"/>
                    <a:pt x="392" y="139"/>
                  </a:cubicBezTo>
                  <a:cubicBezTo>
                    <a:pt x="392" y="62"/>
                    <a:pt x="305" y="1"/>
                    <a:pt x="197" y="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96"/>
            <p:cNvSpPr/>
            <p:nvPr/>
          </p:nvSpPr>
          <p:spPr>
            <a:xfrm>
              <a:off x="1962725" y="3385375"/>
              <a:ext cx="12925" cy="9000"/>
            </a:xfrm>
            <a:custGeom>
              <a:rect b="b" l="l" r="r" t="t"/>
              <a:pathLst>
                <a:path extrusionOk="0" h="360" w="517">
                  <a:moveTo>
                    <a:pt x="258" y="1"/>
                  </a:moveTo>
                  <a:cubicBezTo>
                    <a:pt x="116" y="1"/>
                    <a:pt x="0" y="81"/>
                    <a:pt x="0" y="179"/>
                  </a:cubicBezTo>
                  <a:cubicBezTo>
                    <a:pt x="0" y="279"/>
                    <a:pt x="116" y="359"/>
                    <a:pt x="258" y="359"/>
                  </a:cubicBezTo>
                  <a:cubicBezTo>
                    <a:pt x="401" y="359"/>
                    <a:pt x="517" y="279"/>
                    <a:pt x="517" y="179"/>
                  </a:cubicBezTo>
                  <a:cubicBezTo>
                    <a:pt x="517" y="81"/>
                    <a:pt x="401" y="1"/>
                    <a:pt x="258" y="1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96"/>
            <p:cNvSpPr/>
            <p:nvPr/>
          </p:nvSpPr>
          <p:spPr>
            <a:xfrm>
              <a:off x="1964275" y="3386325"/>
              <a:ext cx="9825" cy="6925"/>
            </a:xfrm>
            <a:custGeom>
              <a:rect b="b" l="l" r="r" t="t"/>
              <a:pathLst>
                <a:path extrusionOk="0" h="277" w="393">
                  <a:moveTo>
                    <a:pt x="196" y="12"/>
                  </a:moveTo>
                  <a:lnTo>
                    <a:pt x="196" y="14"/>
                  </a:lnTo>
                  <a:cubicBezTo>
                    <a:pt x="298" y="14"/>
                    <a:pt x="381" y="69"/>
                    <a:pt x="381" y="138"/>
                  </a:cubicBezTo>
                  <a:cubicBezTo>
                    <a:pt x="381" y="208"/>
                    <a:pt x="298" y="263"/>
                    <a:pt x="196" y="263"/>
                  </a:cubicBezTo>
                  <a:cubicBezTo>
                    <a:pt x="95" y="263"/>
                    <a:pt x="14" y="208"/>
                    <a:pt x="14" y="138"/>
                  </a:cubicBezTo>
                  <a:cubicBezTo>
                    <a:pt x="14" y="69"/>
                    <a:pt x="95" y="12"/>
                    <a:pt x="196" y="12"/>
                  </a:cubicBezTo>
                  <a:close/>
                  <a:moveTo>
                    <a:pt x="196" y="1"/>
                  </a:moveTo>
                  <a:cubicBezTo>
                    <a:pt x="89" y="1"/>
                    <a:pt x="1" y="61"/>
                    <a:pt x="1" y="138"/>
                  </a:cubicBezTo>
                  <a:cubicBezTo>
                    <a:pt x="1" y="214"/>
                    <a:pt x="88" y="276"/>
                    <a:pt x="196" y="276"/>
                  </a:cubicBezTo>
                  <a:cubicBezTo>
                    <a:pt x="304" y="276"/>
                    <a:pt x="392" y="214"/>
                    <a:pt x="392" y="138"/>
                  </a:cubicBezTo>
                  <a:cubicBezTo>
                    <a:pt x="392" y="61"/>
                    <a:pt x="305" y="1"/>
                    <a:pt x="196" y="1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96"/>
            <p:cNvSpPr/>
            <p:nvPr/>
          </p:nvSpPr>
          <p:spPr>
            <a:xfrm>
              <a:off x="1950075" y="3392575"/>
              <a:ext cx="12900" cy="9000"/>
            </a:xfrm>
            <a:custGeom>
              <a:rect b="b" l="l" r="r" t="t"/>
              <a:pathLst>
                <a:path extrusionOk="0" h="360" w="516">
                  <a:moveTo>
                    <a:pt x="258" y="0"/>
                  </a:moveTo>
                  <a:cubicBezTo>
                    <a:pt x="115" y="0"/>
                    <a:pt x="0" y="81"/>
                    <a:pt x="0" y="180"/>
                  </a:cubicBezTo>
                  <a:cubicBezTo>
                    <a:pt x="0" y="278"/>
                    <a:pt x="115" y="360"/>
                    <a:pt x="258" y="360"/>
                  </a:cubicBezTo>
                  <a:cubicBezTo>
                    <a:pt x="400" y="360"/>
                    <a:pt x="515" y="278"/>
                    <a:pt x="515" y="180"/>
                  </a:cubicBezTo>
                  <a:cubicBezTo>
                    <a:pt x="515" y="81"/>
                    <a:pt x="400" y="0"/>
                    <a:pt x="258" y="0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96"/>
            <p:cNvSpPr/>
            <p:nvPr/>
          </p:nvSpPr>
          <p:spPr>
            <a:xfrm>
              <a:off x="1951625" y="3393550"/>
              <a:ext cx="9825" cy="6900"/>
            </a:xfrm>
            <a:custGeom>
              <a:rect b="b" l="l" r="r" t="t"/>
              <a:pathLst>
                <a:path extrusionOk="0" h="276" w="393">
                  <a:moveTo>
                    <a:pt x="196" y="12"/>
                  </a:moveTo>
                  <a:cubicBezTo>
                    <a:pt x="296" y="12"/>
                    <a:pt x="379" y="67"/>
                    <a:pt x="379" y="138"/>
                  </a:cubicBezTo>
                  <a:cubicBezTo>
                    <a:pt x="379" y="208"/>
                    <a:pt x="296" y="264"/>
                    <a:pt x="196" y="264"/>
                  </a:cubicBezTo>
                  <a:cubicBezTo>
                    <a:pt x="95" y="264"/>
                    <a:pt x="12" y="208"/>
                    <a:pt x="12" y="138"/>
                  </a:cubicBezTo>
                  <a:cubicBezTo>
                    <a:pt x="12" y="68"/>
                    <a:pt x="95" y="12"/>
                    <a:pt x="196" y="12"/>
                  </a:cubicBezTo>
                  <a:close/>
                  <a:moveTo>
                    <a:pt x="196" y="0"/>
                  </a:moveTo>
                  <a:cubicBezTo>
                    <a:pt x="88" y="0"/>
                    <a:pt x="1" y="61"/>
                    <a:pt x="1" y="138"/>
                  </a:cubicBezTo>
                  <a:cubicBezTo>
                    <a:pt x="1" y="213"/>
                    <a:pt x="88" y="276"/>
                    <a:pt x="196" y="276"/>
                  </a:cubicBezTo>
                  <a:cubicBezTo>
                    <a:pt x="304" y="276"/>
                    <a:pt x="392" y="213"/>
                    <a:pt x="392" y="138"/>
                  </a:cubicBezTo>
                  <a:cubicBezTo>
                    <a:pt x="392" y="61"/>
                    <a:pt x="304" y="0"/>
                    <a:pt x="196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96"/>
            <p:cNvSpPr/>
            <p:nvPr/>
          </p:nvSpPr>
          <p:spPr>
            <a:xfrm>
              <a:off x="1936225" y="3384800"/>
              <a:ext cx="12900" cy="8975"/>
            </a:xfrm>
            <a:custGeom>
              <a:rect b="b" l="l" r="r" t="t"/>
              <a:pathLst>
                <a:path extrusionOk="0" h="359" w="516">
                  <a:moveTo>
                    <a:pt x="258" y="1"/>
                  </a:moveTo>
                  <a:cubicBezTo>
                    <a:pt x="115" y="1"/>
                    <a:pt x="0" y="80"/>
                    <a:pt x="0" y="181"/>
                  </a:cubicBezTo>
                  <a:cubicBezTo>
                    <a:pt x="0" y="279"/>
                    <a:pt x="115" y="359"/>
                    <a:pt x="258" y="359"/>
                  </a:cubicBezTo>
                  <a:cubicBezTo>
                    <a:pt x="401" y="359"/>
                    <a:pt x="515" y="279"/>
                    <a:pt x="515" y="181"/>
                  </a:cubicBezTo>
                  <a:cubicBezTo>
                    <a:pt x="515" y="80"/>
                    <a:pt x="401" y="1"/>
                    <a:pt x="258" y="1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96"/>
            <p:cNvSpPr/>
            <p:nvPr/>
          </p:nvSpPr>
          <p:spPr>
            <a:xfrm>
              <a:off x="1937775" y="3385750"/>
              <a:ext cx="9825" cy="6900"/>
            </a:xfrm>
            <a:custGeom>
              <a:rect b="b" l="l" r="r" t="t"/>
              <a:pathLst>
                <a:path extrusionOk="0" h="276" w="393">
                  <a:moveTo>
                    <a:pt x="196" y="12"/>
                  </a:moveTo>
                  <a:cubicBezTo>
                    <a:pt x="297" y="12"/>
                    <a:pt x="379" y="70"/>
                    <a:pt x="379" y="140"/>
                  </a:cubicBezTo>
                  <a:cubicBezTo>
                    <a:pt x="379" y="209"/>
                    <a:pt x="297" y="264"/>
                    <a:pt x="196" y="264"/>
                  </a:cubicBezTo>
                  <a:cubicBezTo>
                    <a:pt x="95" y="264"/>
                    <a:pt x="12" y="209"/>
                    <a:pt x="12" y="140"/>
                  </a:cubicBezTo>
                  <a:cubicBezTo>
                    <a:pt x="12" y="69"/>
                    <a:pt x="95" y="12"/>
                    <a:pt x="196" y="12"/>
                  </a:cubicBezTo>
                  <a:close/>
                  <a:moveTo>
                    <a:pt x="196" y="0"/>
                  </a:moveTo>
                  <a:cubicBezTo>
                    <a:pt x="88" y="0"/>
                    <a:pt x="1" y="63"/>
                    <a:pt x="1" y="138"/>
                  </a:cubicBezTo>
                  <a:cubicBezTo>
                    <a:pt x="1" y="215"/>
                    <a:pt x="88" y="276"/>
                    <a:pt x="196" y="276"/>
                  </a:cubicBezTo>
                  <a:cubicBezTo>
                    <a:pt x="304" y="276"/>
                    <a:pt x="392" y="215"/>
                    <a:pt x="392" y="138"/>
                  </a:cubicBezTo>
                  <a:cubicBezTo>
                    <a:pt x="392" y="61"/>
                    <a:pt x="304" y="0"/>
                    <a:pt x="196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96"/>
            <p:cNvSpPr/>
            <p:nvPr/>
          </p:nvSpPr>
          <p:spPr>
            <a:xfrm>
              <a:off x="1933875" y="3407025"/>
              <a:ext cx="13650" cy="7900"/>
            </a:xfrm>
            <a:custGeom>
              <a:rect b="b" l="l" r="r" t="t"/>
              <a:pathLst>
                <a:path extrusionOk="0" fill="none" h="316" w="546">
                  <a:moveTo>
                    <a:pt x="49" y="1"/>
                  </a:moveTo>
                  <a:lnTo>
                    <a:pt x="0" y="30"/>
                  </a:lnTo>
                  <a:cubicBezTo>
                    <a:pt x="0" y="30"/>
                    <a:pt x="154" y="225"/>
                    <a:pt x="495" y="315"/>
                  </a:cubicBezTo>
                  <a:lnTo>
                    <a:pt x="545" y="286"/>
                  </a:lnTo>
                </a:path>
              </a:pathLst>
            </a:custGeom>
            <a:noFill/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96"/>
            <p:cNvSpPr/>
            <p:nvPr/>
          </p:nvSpPr>
          <p:spPr>
            <a:xfrm>
              <a:off x="1929050" y="3397400"/>
              <a:ext cx="3425" cy="3925"/>
            </a:xfrm>
            <a:custGeom>
              <a:rect b="b" l="l" r="r" t="t"/>
              <a:pathLst>
                <a:path extrusionOk="0" h="157" w="137">
                  <a:moveTo>
                    <a:pt x="50" y="0"/>
                  </a:moveTo>
                  <a:cubicBezTo>
                    <a:pt x="44" y="0"/>
                    <a:pt x="39" y="1"/>
                    <a:pt x="34" y="4"/>
                  </a:cubicBezTo>
                  <a:lnTo>
                    <a:pt x="0" y="25"/>
                  </a:lnTo>
                  <a:lnTo>
                    <a:pt x="79" y="156"/>
                  </a:lnTo>
                  <a:lnTo>
                    <a:pt x="112" y="136"/>
                  </a:lnTo>
                  <a:cubicBezTo>
                    <a:pt x="137" y="123"/>
                    <a:pt x="137" y="83"/>
                    <a:pt x="115" y="46"/>
                  </a:cubicBezTo>
                  <a:cubicBezTo>
                    <a:pt x="98" y="18"/>
                    <a:pt x="72" y="0"/>
                    <a:pt x="50" y="0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96"/>
            <p:cNvSpPr/>
            <p:nvPr/>
          </p:nvSpPr>
          <p:spPr>
            <a:xfrm>
              <a:off x="1928425" y="3397900"/>
              <a:ext cx="3225" cy="3525"/>
            </a:xfrm>
            <a:custGeom>
              <a:rect b="b" l="l" r="r" t="t"/>
              <a:pathLst>
                <a:path extrusionOk="0" h="141" w="129">
                  <a:moveTo>
                    <a:pt x="42" y="0"/>
                  </a:moveTo>
                  <a:cubicBezTo>
                    <a:pt x="36" y="0"/>
                    <a:pt x="30" y="2"/>
                    <a:pt x="25" y="5"/>
                  </a:cubicBezTo>
                  <a:cubicBezTo>
                    <a:pt x="2" y="18"/>
                    <a:pt x="1" y="60"/>
                    <a:pt x="22" y="96"/>
                  </a:cubicBezTo>
                  <a:cubicBezTo>
                    <a:pt x="39" y="124"/>
                    <a:pt x="65" y="141"/>
                    <a:pt x="86" y="141"/>
                  </a:cubicBezTo>
                  <a:cubicBezTo>
                    <a:pt x="92" y="141"/>
                    <a:pt x="98" y="139"/>
                    <a:pt x="104" y="136"/>
                  </a:cubicBezTo>
                  <a:cubicBezTo>
                    <a:pt x="127" y="123"/>
                    <a:pt x="128" y="81"/>
                    <a:pt x="106" y="45"/>
                  </a:cubicBezTo>
                  <a:cubicBezTo>
                    <a:pt x="90" y="17"/>
                    <a:pt x="64" y="0"/>
                    <a:pt x="4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96"/>
            <p:cNvSpPr/>
            <p:nvPr/>
          </p:nvSpPr>
          <p:spPr>
            <a:xfrm>
              <a:off x="1934150" y="3400400"/>
              <a:ext cx="3475" cy="3925"/>
            </a:xfrm>
            <a:custGeom>
              <a:rect b="b" l="l" r="r" t="t"/>
              <a:pathLst>
                <a:path extrusionOk="0" h="157" w="139">
                  <a:moveTo>
                    <a:pt x="53" y="0"/>
                  </a:moveTo>
                  <a:cubicBezTo>
                    <a:pt x="47" y="0"/>
                    <a:pt x="41" y="2"/>
                    <a:pt x="35" y="5"/>
                  </a:cubicBezTo>
                  <a:lnTo>
                    <a:pt x="1" y="25"/>
                  </a:lnTo>
                  <a:lnTo>
                    <a:pt x="80" y="157"/>
                  </a:lnTo>
                  <a:lnTo>
                    <a:pt x="114" y="137"/>
                  </a:lnTo>
                  <a:cubicBezTo>
                    <a:pt x="137" y="122"/>
                    <a:pt x="138" y="81"/>
                    <a:pt x="117" y="45"/>
                  </a:cubicBezTo>
                  <a:cubicBezTo>
                    <a:pt x="100" y="17"/>
                    <a:pt x="74" y="0"/>
                    <a:pt x="53" y="0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96"/>
            <p:cNvSpPr/>
            <p:nvPr/>
          </p:nvSpPr>
          <p:spPr>
            <a:xfrm>
              <a:off x="1933575" y="3400900"/>
              <a:ext cx="3225" cy="3525"/>
            </a:xfrm>
            <a:custGeom>
              <a:rect b="b" l="l" r="r" t="t"/>
              <a:pathLst>
                <a:path extrusionOk="0" h="141" w="129">
                  <a:moveTo>
                    <a:pt x="42" y="1"/>
                  </a:moveTo>
                  <a:cubicBezTo>
                    <a:pt x="36" y="1"/>
                    <a:pt x="30" y="2"/>
                    <a:pt x="25" y="5"/>
                  </a:cubicBezTo>
                  <a:cubicBezTo>
                    <a:pt x="2" y="18"/>
                    <a:pt x="0" y="59"/>
                    <a:pt x="22" y="95"/>
                  </a:cubicBezTo>
                  <a:cubicBezTo>
                    <a:pt x="39" y="123"/>
                    <a:pt x="65" y="141"/>
                    <a:pt x="87" y="141"/>
                  </a:cubicBezTo>
                  <a:cubicBezTo>
                    <a:pt x="93" y="141"/>
                    <a:pt x="98" y="140"/>
                    <a:pt x="103" y="137"/>
                  </a:cubicBezTo>
                  <a:cubicBezTo>
                    <a:pt x="127" y="122"/>
                    <a:pt x="128" y="82"/>
                    <a:pt x="106" y="45"/>
                  </a:cubicBezTo>
                  <a:cubicBezTo>
                    <a:pt x="89" y="17"/>
                    <a:pt x="64" y="1"/>
                    <a:pt x="4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96"/>
            <p:cNvSpPr/>
            <p:nvPr/>
          </p:nvSpPr>
          <p:spPr>
            <a:xfrm>
              <a:off x="1939300" y="3403400"/>
              <a:ext cx="3475" cy="3900"/>
            </a:xfrm>
            <a:custGeom>
              <a:rect b="b" l="l" r="r" t="t"/>
              <a:pathLst>
                <a:path extrusionOk="0" h="156" w="139">
                  <a:moveTo>
                    <a:pt x="53" y="0"/>
                  </a:moveTo>
                  <a:cubicBezTo>
                    <a:pt x="47" y="0"/>
                    <a:pt x="41" y="2"/>
                    <a:pt x="35" y="5"/>
                  </a:cubicBezTo>
                  <a:lnTo>
                    <a:pt x="1" y="25"/>
                  </a:lnTo>
                  <a:lnTo>
                    <a:pt x="80" y="156"/>
                  </a:lnTo>
                  <a:lnTo>
                    <a:pt x="114" y="135"/>
                  </a:lnTo>
                  <a:cubicBezTo>
                    <a:pt x="137" y="122"/>
                    <a:pt x="138" y="82"/>
                    <a:pt x="117" y="46"/>
                  </a:cubicBezTo>
                  <a:cubicBezTo>
                    <a:pt x="100" y="18"/>
                    <a:pt x="75" y="0"/>
                    <a:pt x="53" y="0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96"/>
            <p:cNvSpPr/>
            <p:nvPr/>
          </p:nvSpPr>
          <p:spPr>
            <a:xfrm>
              <a:off x="1938725" y="3403875"/>
              <a:ext cx="3200" cy="3550"/>
            </a:xfrm>
            <a:custGeom>
              <a:rect b="b" l="l" r="r" t="t"/>
              <a:pathLst>
                <a:path extrusionOk="0" h="142" w="128">
                  <a:moveTo>
                    <a:pt x="42" y="1"/>
                  </a:moveTo>
                  <a:cubicBezTo>
                    <a:pt x="36" y="1"/>
                    <a:pt x="30" y="2"/>
                    <a:pt x="25" y="5"/>
                  </a:cubicBezTo>
                  <a:cubicBezTo>
                    <a:pt x="2" y="19"/>
                    <a:pt x="0" y="60"/>
                    <a:pt x="22" y="96"/>
                  </a:cubicBezTo>
                  <a:cubicBezTo>
                    <a:pt x="39" y="124"/>
                    <a:pt x="65" y="141"/>
                    <a:pt x="86" y="141"/>
                  </a:cubicBezTo>
                  <a:cubicBezTo>
                    <a:pt x="92" y="141"/>
                    <a:pt x="98" y="140"/>
                    <a:pt x="103" y="137"/>
                  </a:cubicBezTo>
                  <a:cubicBezTo>
                    <a:pt x="127" y="124"/>
                    <a:pt x="128" y="83"/>
                    <a:pt x="106" y="47"/>
                  </a:cubicBezTo>
                  <a:cubicBezTo>
                    <a:pt x="89" y="18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96"/>
            <p:cNvSpPr/>
            <p:nvPr/>
          </p:nvSpPr>
          <p:spPr>
            <a:xfrm>
              <a:off x="1944450" y="3406325"/>
              <a:ext cx="3475" cy="3925"/>
            </a:xfrm>
            <a:custGeom>
              <a:rect b="b" l="l" r="r" t="t"/>
              <a:pathLst>
                <a:path extrusionOk="0" h="157" w="139">
                  <a:moveTo>
                    <a:pt x="53" y="0"/>
                  </a:moveTo>
                  <a:cubicBezTo>
                    <a:pt x="47" y="0"/>
                    <a:pt x="41" y="2"/>
                    <a:pt x="35" y="5"/>
                  </a:cubicBezTo>
                  <a:lnTo>
                    <a:pt x="1" y="26"/>
                  </a:lnTo>
                  <a:lnTo>
                    <a:pt x="80" y="156"/>
                  </a:lnTo>
                  <a:lnTo>
                    <a:pt x="114" y="136"/>
                  </a:lnTo>
                  <a:cubicBezTo>
                    <a:pt x="137" y="123"/>
                    <a:pt x="138" y="84"/>
                    <a:pt x="117" y="46"/>
                  </a:cubicBezTo>
                  <a:cubicBezTo>
                    <a:pt x="100" y="18"/>
                    <a:pt x="74" y="0"/>
                    <a:pt x="53" y="0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96"/>
            <p:cNvSpPr/>
            <p:nvPr/>
          </p:nvSpPr>
          <p:spPr>
            <a:xfrm>
              <a:off x="1943875" y="3406825"/>
              <a:ext cx="3200" cy="3550"/>
            </a:xfrm>
            <a:custGeom>
              <a:rect b="b" l="l" r="r" t="t"/>
              <a:pathLst>
                <a:path extrusionOk="0" h="142" w="128">
                  <a:moveTo>
                    <a:pt x="43" y="1"/>
                  </a:moveTo>
                  <a:cubicBezTo>
                    <a:pt x="36" y="1"/>
                    <a:pt x="30" y="2"/>
                    <a:pt x="25" y="6"/>
                  </a:cubicBezTo>
                  <a:cubicBezTo>
                    <a:pt x="2" y="19"/>
                    <a:pt x="0" y="59"/>
                    <a:pt x="22" y="96"/>
                  </a:cubicBezTo>
                  <a:cubicBezTo>
                    <a:pt x="39" y="123"/>
                    <a:pt x="64" y="141"/>
                    <a:pt x="86" y="141"/>
                  </a:cubicBezTo>
                  <a:cubicBezTo>
                    <a:pt x="92" y="141"/>
                    <a:pt x="98" y="140"/>
                    <a:pt x="103" y="136"/>
                  </a:cubicBezTo>
                  <a:cubicBezTo>
                    <a:pt x="126" y="123"/>
                    <a:pt x="128" y="83"/>
                    <a:pt x="106" y="46"/>
                  </a:cubicBezTo>
                  <a:cubicBezTo>
                    <a:pt x="89" y="18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96"/>
            <p:cNvSpPr/>
            <p:nvPr/>
          </p:nvSpPr>
          <p:spPr>
            <a:xfrm>
              <a:off x="1949600" y="3409300"/>
              <a:ext cx="3475" cy="3950"/>
            </a:xfrm>
            <a:custGeom>
              <a:rect b="b" l="l" r="r" t="t"/>
              <a:pathLst>
                <a:path extrusionOk="0" h="158" w="139">
                  <a:moveTo>
                    <a:pt x="52" y="1"/>
                  </a:moveTo>
                  <a:cubicBezTo>
                    <a:pt x="46" y="1"/>
                    <a:pt x="40" y="2"/>
                    <a:pt x="35" y="5"/>
                  </a:cubicBezTo>
                  <a:lnTo>
                    <a:pt x="0" y="26"/>
                  </a:lnTo>
                  <a:lnTo>
                    <a:pt x="80" y="158"/>
                  </a:lnTo>
                  <a:lnTo>
                    <a:pt x="114" y="137"/>
                  </a:lnTo>
                  <a:cubicBezTo>
                    <a:pt x="137" y="124"/>
                    <a:pt x="138" y="84"/>
                    <a:pt x="116" y="46"/>
                  </a:cubicBezTo>
                  <a:cubicBezTo>
                    <a:pt x="100" y="18"/>
                    <a:pt x="74" y="1"/>
                    <a:pt x="52" y="1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96"/>
            <p:cNvSpPr/>
            <p:nvPr/>
          </p:nvSpPr>
          <p:spPr>
            <a:xfrm>
              <a:off x="1949025" y="3409825"/>
              <a:ext cx="3200" cy="3525"/>
            </a:xfrm>
            <a:custGeom>
              <a:rect b="b" l="l" r="r" t="t"/>
              <a:pathLst>
                <a:path extrusionOk="0" h="141" w="128">
                  <a:moveTo>
                    <a:pt x="42" y="0"/>
                  </a:moveTo>
                  <a:cubicBezTo>
                    <a:pt x="36" y="0"/>
                    <a:pt x="30" y="2"/>
                    <a:pt x="25" y="5"/>
                  </a:cubicBezTo>
                  <a:cubicBezTo>
                    <a:pt x="2" y="19"/>
                    <a:pt x="0" y="60"/>
                    <a:pt x="22" y="96"/>
                  </a:cubicBezTo>
                  <a:cubicBezTo>
                    <a:pt x="39" y="124"/>
                    <a:pt x="64" y="141"/>
                    <a:pt x="86" y="141"/>
                  </a:cubicBezTo>
                  <a:cubicBezTo>
                    <a:pt x="92" y="141"/>
                    <a:pt x="98" y="139"/>
                    <a:pt x="103" y="137"/>
                  </a:cubicBezTo>
                  <a:cubicBezTo>
                    <a:pt x="126" y="122"/>
                    <a:pt x="128" y="81"/>
                    <a:pt x="106" y="45"/>
                  </a:cubicBezTo>
                  <a:cubicBezTo>
                    <a:pt x="89" y="17"/>
                    <a:pt x="64" y="0"/>
                    <a:pt x="4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96"/>
            <p:cNvSpPr/>
            <p:nvPr/>
          </p:nvSpPr>
          <p:spPr>
            <a:xfrm>
              <a:off x="1957425" y="3361450"/>
              <a:ext cx="32250" cy="18600"/>
            </a:xfrm>
            <a:custGeom>
              <a:rect b="b" l="l" r="r" t="t"/>
              <a:pathLst>
                <a:path extrusionOk="0" h="744" w="1290">
                  <a:moveTo>
                    <a:pt x="111" y="1"/>
                  </a:moveTo>
                  <a:lnTo>
                    <a:pt x="1" y="62"/>
                  </a:lnTo>
                  <a:lnTo>
                    <a:pt x="1180" y="743"/>
                  </a:lnTo>
                  <a:lnTo>
                    <a:pt x="1290" y="681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CE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96"/>
            <p:cNvSpPr/>
            <p:nvPr/>
          </p:nvSpPr>
          <p:spPr>
            <a:xfrm>
              <a:off x="1985525" y="3378450"/>
              <a:ext cx="4150" cy="11425"/>
            </a:xfrm>
            <a:custGeom>
              <a:rect b="b" l="l" r="r" t="t"/>
              <a:pathLst>
                <a:path extrusionOk="0" h="457" w="166">
                  <a:moveTo>
                    <a:pt x="166" y="1"/>
                  </a:moveTo>
                  <a:lnTo>
                    <a:pt x="56" y="63"/>
                  </a:lnTo>
                  <a:lnTo>
                    <a:pt x="0" y="456"/>
                  </a:lnTo>
                  <a:lnTo>
                    <a:pt x="166" y="36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AD5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96"/>
            <p:cNvSpPr/>
            <p:nvPr/>
          </p:nvSpPr>
          <p:spPr>
            <a:xfrm>
              <a:off x="1956025" y="3362975"/>
              <a:ext cx="30900" cy="26900"/>
            </a:xfrm>
            <a:custGeom>
              <a:rect b="b" l="l" r="r" t="t"/>
              <a:pathLst>
                <a:path extrusionOk="0" h="1076" w="1236">
                  <a:moveTo>
                    <a:pt x="57" y="1"/>
                  </a:moveTo>
                  <a:lnTo>
                    <a:pt x="0" y="395"/>
                  </a:lnTo>
                  <a:lnTo>
                    <a:pt x="1180" y="1075"/>
                  </a:lnTo>
                  <a:lnTo>
                    <a:pt x="1236" y="682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F6B8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96"/>
            <p:cNvSpPr/>
            <p:nvPr/>
          </p:nvSpPr>
          <p:spPr>
            <a:xfrm>
              <a:off x="1967350" y="3372850"/>
              <a:ext cx="8275" cy="7200"/>
            </a:xfrm>
            <a:custGeom>
              <a:rect b="b" l="l" r="r" t="t"/>
              <a:pathLst>
                <a:path extrusionOk="0" h="288" w="331">
                  <a:moveTo>
                    <a:pt x="15" y="0"/>
                  </a:moveTo>
                  <a:lnTo>
                    <a:pt x="1" y="105"/>
                  </a:lnTo>
                  <a:lnTo>
                    <a:pt x="316" y="287"/>
                  </a:lnTo>
                  <a:lnTo>
                    <a:pt x="330" y="1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96"/>
            <p:cNvSpPr/>
            <p:nvPr/>
          </p:nvSpPr>
          <p:spPr>
            <a:xfrm>
              <a:off x="1964400" y="3403975"/>
              <a:ext cx="97850" cy="56550"/>
            </a:xfrm>
            <a:custGeom>
              <a:rect b="b" l="l" r="r" t="t"/>
              <a:pathLst>
                <a:path extrusionOk="0" h="2262" w="3914">
                  <a:moveTo>
                    <a:pt x="1156" y="1"/>
                  </a:moveTo>
                  <a:lnTo>
                    <a:pt x="0" y="668"/>
                  </a:lnTo>
                  <a:lnTo>
                    <a:pt x="2758" y="2261"/>
                  </a:lnTo>
                  <a:lnTo>
                    <a:pt x="3914" y="159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96"/>
            <p:cNvSpPr/>
            <p:nvPr/>
          </p:nvSpPr>
          <p:spPr>
            <a:xfrm>
              <a:off x="2033350" y="3443825"/>
              <a:ext cx="28900" cy="52850"/>
            </a:xfrm>
            <a:custGeom>
              <a:rect b="b" l="l" r="r" t="t"/>
              <a:pathLst>
                <a:path extrusionOk="0" h="2114" w="1156">
                  <a:moveTo>
                    <a:pt x="1156" y="0"/>
                  </a:moveTo>
                  <a:lnTo>
                    <a:pt x="0" y="667"/>
                  </a:lnTo>
                  <a:lnTo>
                    <a:pt x="0" y="2113"/>
                  </a:lnTo>
                  <a:lnTo>
                    <a:pt x="1156" y="1446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5CB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96"/>
            <p:cNvSpPr/>
            <p:nvPr/>
          </p:nvSpPr>
          <p:spPr>
            <a:xfrm>
              <a:off x="1964400" y="3420650"/>
              <a:ext cx="68975" cy="76025"/>
            </a:xfrm>
            <a:custGeom>
              <a:rect b="b" l="l" r="r" t="t"/>
              <a:pathLst>
                <a:path extrusionOk="0" h="3041" w="2759">
                  <a:moveTo>
                    <a:pt x="0" y="1"/>
                  </a:moveTo>
                  <a:lnTo>
                    <a:pt x="0" y="1447"/>
                  </a:lnTo>
                  <a:lnTo>
                    <a:pt x="2758" y="3040"/>
                  </a:lnTo>
                  <a:lnTo>
                    <a:pt x="2758" y="15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9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96"/>
            <p:cNvSpPr/>
            <p:nvPr/>
          </p:nvSpPr>
          <p:spPr>
            <a:xfrm>
              <a:off x="2078575" y="3471375"/>
              <a:ext cx="32325" cy="18700"/>
            </a:xfrm>
            <a:custGeom>
              <a:rect b="b" l="l" r="r" t="t"/>
              <a:pathLst>
                <a:path extrusionOk="0" h="748" w="1293">
                  <a:moveTo>
                    <a:pt x="1156" y="0"/>
                  </a:moveTo>
                  <a:lnTo>
                    <a:pt x="1" y="667"/>
                  </a:lnTo>
                  <a:lnTo>
                    <a:pt x="137" y="747"/>
                  </a:lnTo>
                  <a:lnTo>
                    <a:pt x="1293" y="8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96"/>
            <p:cNvSpPr/>
            <p:nvPr/>
          </p:nvSpPr>
          <p:spPr>
            <a:xfrm>
              <a:off x="2082000" y="3473375"/>
              <a:ext cx="28900" cy="52800"/>
            </a:xfrm>
            <a:custGeom>
              <a:rect b="b" l="l" r="r" t="t"/>
              <a:pathLst>
                <a:path extrusionOk="0" h="2112" w="1156">
                  <a:moveTo>
                    <a:pt x="1156" y="0"/>
                  </a:moveTo>
                  <a:lnTo>
                    <a:pt x="0" y="667"/>
                  </a:lnTo>
                  <a:lnTo>
                    <a:pt x="0" y="2112"/>
                  </a:lnTo>
                  <a:lnTo>
                    <a:pt x="1156" y="1444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5CB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96"/>
            <p:cNvSpPr/>
            <p:nvPr/>
          </p:nvSpPr>
          <p:spPr>
            <a:xfrm>
              <a:off x="2078575" y="3488050"/>
              <a:ext cx="3450" cy="38125"/>
            </a:xfrm>
            <a:custGeom>
              <a:rect b="b" l="l" r="r" t="t"/>
              <a:pathLst>
                <a:path extrusionOk="0" h="1525" w="138">
                  <a:moveTo>
                    <a:pt x="1" y="0"/>
                  </a:moveTo>
                  <a:lnTo>
                    <a:pt x="1" y="1446"/>
                  </a:lnTo>
                  <a:lnTo>
                    <a:pt x="137" y="1525"/>
                  </a:lnTo>
                  <a:lnTo>
                    <a:pt x="137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9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96"/>
            <p:cNvSpPr/>
            <p:nvPr/>
          </p:nvSpPr>
          <p:spPr>
            <a:xfrm>
              <a:off x="1956125" y="3395600"/>
              <a:ext cx="161600" cy="93275"/>
            </a:xfrm>
            <a:custGeom>
              <a:rect b="b" l="l" r="r" t="t"/>
              <a:pathLst>
                <a:path extrusionOk="0" h="3731" w="6464">
                  <a:moveTo>
                    <a:pt x="1355" y="1"/>
                  </a:moveTo>
                  <a:lnTo>
                    <a:pt x="0" y="782"/>
                  </a:lnTo>
                  <a:lnTo>
                    <a:pt x="5110" y="3730"/>
                  </a:lnTo>
                  <a:lnTo>
                    <a:pt x="6463" y="294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94C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96"/>
            <p:cNvSpPr/>
            <p:nvPr/>
          </p:nvSpPr>
          <p:spPr>
            <a:xfrm>
              <a:off x="2083875" y="3469300"/>
              <a:ext cx="33850" cy="22825"/>
            </a:xfrm>
            <a:custGeom>
              <a:rect b="b" l="l" r="r" t="t"/>
              <a:pathLst>
                <a:path extrusionOk="0" h="913" w="1354">
                  <a:moveTo>
                    <a:pt x="1353" y="1"/>
                  </a:moveTo>
                  <a:lnTo>
                    <a:pt x="0" y="782"/>
                  </a:lnTo>
                  <a:lnTo>
                    <a:pt x="0" y="913"/>
                  </a:lnTo>
                  <a:lnTo>
                    <a:pt x="1353" y="131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rgbClr val="47AD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96"/>
            <p:cNvSpPr/>
            <p:nvPr/>
          </p:nvSpPr>
          <p:spPr>
            <a:xfrm>
              <a:off x="1956125" y="3415150"/>
              <a:ext cx="127775" cy="76975"/>
            </a:xfrm>
            <a:custGeom>
              <a:rect b="b" l="l" r="r" t="t"/>
              <a:pathLst>
                <a:path extrusionOk="0" h="3079" w="5111">
                  <a:moveTo>
                    <a:pt x="0" y="0"/>
                  </a:moveTo>
                  <a:lnTo>
                    <a:pt x="0" y="131"/>
                  </a:lnTo>
                  <a:lnTo>
                    <a:pt x="5110" y="3079"/>
                  </a:lnTo>
                  <a:lnTo>
                    <a:pt x="5110" y="2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9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96"/>
            <p:cNvSpPr/>
            <p:nvPr/>
          </p:nvSpPr>
          <p:spPr>
            <a:xfrm>
              <a:off x="1927525" y="3280100"/>
              <a:ext cx="95900" cy="55350"/>
            </a:xfrm>
            <a:custGeom>
              <a:rect b="b" l="l" r="r" t="t"/>
              <a:pathLst>
                <a:path extrusionOk="0" h="2214" w="3836">
                  <a:moveTo>
                    <a:pt x="820" y="1"/>
                  </a:moveTo>
                  <a:lnTo>
                    <a:pt x="0" y="474"/>
                  </a:lnTo>
                  <a:lnTo>
                    <a:pt x="3016" y="2214"/>
                  </a:lnTo>
                  <a:lnTo>
                    <a:pt x="3836" y="1742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96"/>
            <p:cNvSpPr/>
            <p:nvPr/>
          </p:nvSpPr>
          <p:spPr>
            <a:xfrm>
              <a:off x="1927525" y="3280100"/>
              <a:ext cx="95900" cy="55350"/>
            </a:xfrm>
            <a:custGeom>
              <a:rect b="b" l="l" r="r" t="t"/>
              <a:pathLst>
                <a:path extrusionOk="0" h="2214" w="3836">
                  <a:moveTo>
                    <a:pt x="820" y="1"/>
                  </a:moveTo>
                  <a:lnTo>
                    <a:pt x="0" y="474"/>
                  </a:lnTo>
                  <a:lnTo>
                    <a:pt x="3016" y="2214"/>
                  </a:lnTo>
                  <a:lnTo>
                    <a:pt x="3836" y="1742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94CF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96"/>
            <p:cNvSpPr/>
            <p:nvPr/>
          </p:nvSpPr>
          <p:spPr>
            <a:xfrm>
              <a:off x="1932150" y="3282800"/>
              <a:ext cx="85925" cy="49575"/>
            </a:xfrm>
            <a:custGeom>
              <a:rect b="b" l="l" r="r" t="t"/>
              <a:pathLst>
                <a:path extrusionOk="0" h="1983" w="3437">
                  <a:moveTo>
                    <a:pt x="623" y="0"/>
                  </a:moveTo>
                  <a:lnTo>
                    <a:pt x="1" y="358"/>
                  </a:lnTo>
                  <a:lnTo>
                    <a:pt x="2814" y="1982"/>
                  </a:lnTo>
                  <a:lnTo>
                    <a:pt x="3436" y="1624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5CB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96"/>
            <p:cNvSpPr/>
            <p:nvPr/>
          </p:nvSpPr>
          <p:spPr>
            <a:xfrm>
              <a:off x="1932150" y="3282800"/>
              <a:ext cx="85925" cy="41600"/>
            </a:xfrm>
            <a:custGeom>
              <a:rect b="b" l="l" r="r" t="t"/>
              <a:pathLst>
                <a:path extrusionOk="0" h="1664" w="3437">
                  <a:moveTo>
                    <a:pt x="623" y="0"/>
                  </a:moveTo>
                  <a:lnTo>
                    <a:pt x="1" y="358"/>
                  </a:lnTo>
                  <a:lnTo>
                    <a:pt x="69" y="398"/>
                  </a:lnTo>
                  <a:lnTo>
                    <a:pt x="623" y="80"/>
                  </a:lnTo>
                  <a:lnTo>
                    <a:pt x="3367" y="1663"/>
                  </a:lnTo>
                  <a:lnTo>
                    <a:pt x="3436" y="1624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1F9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96"/>
            <p:cNvSpPr/>
            <p:nvPr/>
          </p:nvSpPr>
          <p:spPr>
            <a:xfrm>
              <a:off x="2002925" y="3323650"/>
              <a:ext cx="20500" cy="38475"/>
            </a:xfrm>
            <a:custGeom>
              <a:rect b="b" l="l" r="r" t="t"/>
              <a:pathLst>
                <a:path extrusionOk="0" h="1539" w="820">
                  <a:moveTo>
                    <a:pt x="820" y="0"/>
                  </a:moveTo>
                  <a:lnTo>
                    <a:pt x="0" y="472"/>
                  </a:lnTo>
                  <a:lnTo>
                    <a:pt x="0" y="1539"/>
                  </a:lnTo>
                  <a:lnTo>
                    <a:pt x="820" y="1068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5CB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96"/>
            <p:cNvSpPr/>
            <p:nvPr/>
          </p:nvSpPr>
          <p:spPr>
            <a:xfrm>
              <a:off x="1927525" y="3291925"/>
              <a:ext cx="75425" cy="70200"/>
            </a:xfrm>
            <a:custGeom>
              <a:rect b="b" l="l" r="r" t="t"/>
              <a:pathLst>
                <a:path extrusionOk="0" h="2808" w="3017">
                  <a:moveTo>
                    <a:pt x="0" y="1"/>
                  </a:moveTo>
                  <a:lnTo>
                    <a:pt x="0" y="1068"/>
                  </a:lnTo>
                  <a:lnTo>
                    <a:pt x="3016" y="2808"/>
                  </a:lnTo>
                  <a:lnTo>
                    <a:pt x="3016" y="1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9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96"/>
            <p:cNvSpPr/>
            <p:nvPr/>
          </p:nvSpPr>
          <p:spPr>
            <a:xfrm>
              <a:off x="1951450" y="3305750"/>
              <a:ext cx="575" cy="26975"/>
            </a:xfrm>
            <a:custGeom>
              <a:rect b="b" l="l" r="r" t="t"/>
              <a:pathLst>
                <a:path extrusionOk="0" h="1079" w="23">
                  <a:moveTo>
                    <a:pt x="0" y="0"/>
                  </a:moveTo>
                  <a:lnTo>
                    <a:pt x="0" y="1067"/>
                  </a:lnTo>
                  <a:lnTo>
                    <a:pt x="22" y="1079"/>
                  </a:lnTo>
                  <a:lnTo>
                    <a:pt x="22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96"/>
            <p:cNvSpPr/>
            <p:nvPr/>
          </p:nvSpPr>
          <p:spPr>
            <a:xfrm>
              <a:off x="1975600" y="3319650"/>
              <a:ext cx="550" cy="27000"/>
            </a:xfrm>
            <a:custGeom>
              <a:rect b="b" l="l" r="r" t="t"/>
              <a:pathLst>
                <a:path extrusionOk="0" h="1080" w="22">
                  <a:moveTo>
                    <a:pt x="0" y="1"/>
                  </a:moveTo>
                  <a:lnTo>
                    <a:pt x="0" y="1068"/>
                  </a:lnTo>
                  <a:lnTo>
                    <a:pt x="22" y="1080"/>
                  </a:lnTo>
                  <a:lnTo>
                    <a:pt x="22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6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96"/>
            <p:cNvSpPr/>
            <p:nvPr/>
          </p:nvSpPr>
          <p:spPr>
            <a:xfrm>
              <a:off x="1946600" y="3315525"/>
              <a:ext cx="1925" cy="7900"/>
            </a:xfrm>
            <a:custGeom>
              <a:rect b="b" l="l" r="r" t="t"/>
              <a:pathLst>
                <a:path extrusionOk="0" fill="none" h="316" w="77">
                  <a:moveTo>
                    <a:pt x="77" y="1"/>
                  </a:moveTo>
                  <a:lnTo>
                    <a:pt x="48" y="17"/>
                  </a:lnTo>
                  <a:cubicBezTo>
                    <a:pt x="17" y="34"/>
                    <a:pt x="0" y="66"/>
                    <a:pt x="0" y="101"/>
                  </a:cubicBezTo>
                  <a:lnTo>
                    <a:pt x="3" y="269"/>
                  </a:lnTo>
                  <a:cubicBezTo>
                    <a:pt x="3" y="298"/>
                    <a:pt x="35" y="315"/>
                    <a:pt x="60" y="299"/>
                  </a:cubicBezTo>
                  <a:lnTo>
                    <a:pt x="77" y="28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96"/>
            <p:cNvSpPr/>
            <p:nvPr/>
          </p:nvSpPr>
          <p:spPr>
            <a:xfrm>
              <a:off x="1971450" y="3329750"/>
              <a:ext cx="2000" cy="7850"/>
            </a:xfrm>
            <a:custGeom>
              <a:rect b="b" l="l" r="r" t="t"/>
              <a:pathLst>
                <a:path extrusionOk="0" fill="none" h="314" w="80">
                  <a:moveTo>
                    <a:pt x="78" y="0"/>
                  </a:moveTo>
                  <a:lnTo>
                    <a:pt x="49" y="16"/>
                  </a:lnTo>
                  <a:cubicBezTo>
                    <a:pt x="20" y="33"/>
                    <a:pt x="1" y="65"/>
                    <a:pt x="1" y="100"/>
                  </a:cubicBezTo>
                  <a:lnTo>
                    <a:pt x="5" y="268"/>
                  </a:lnTo>
                  <a:cubicBezTo>
                    <a:pt x="5" y="297"/>
                    <a:pt x="37" y="313"/>
                    <a:pt x="60" y="299"/>
                  </a:cubicBezTo>
                  <a:lnTo>
                    <a:pt x="79" y="287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96"/>
            <p:cNvSpPr/>
            <p:nvPr/>
          </p:nvSpPr>
          <p:spPr>
            <a:xfrm>
              <a:off x="1998150" y="3345550"/>
              <a:ext cx="1975" cy="7850"/>
            </a:xfrm>
            <a:custGeom>
              <a:rect b="b" l="l" r="r" t="t"/>
              <a:pathLst>
                <a:path extrusionOk="0" fill="none" h="314" w="79">
                  <a:moveTo>
                    <a:pt x="77" y="0"/>
                  </a:moveTo>
                  <a:lnTo>
                    <a:pt x="49" y="16"/>
                  </a:lnTo>
                  <a:cubicBezTo>
                    <a:pt x="19" y="34"/>
                    <a:pt x="0" y="66"/>
                    <a:pt x="2" y="100"/>
                  </a:cubicBezTo>
                  <a:lnTo>
                    <a:pt x="4" y="269"/>
                  </a:lnTo>
                  <a:cubicBezTo>
                    <a:pt x="4" y="296"/>
                    <a:pt x="36" y="313"/>
                    <a:pt x="60" y="299"/>
                  </a:cubicBezTo>
                  <a:lnTo>
                    <a:pt x="78" y="287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96"/>
            <p:cNvSpPr/>
            <p:nvPr/>
          </p:nvSpPr>
          <p:spPr>
            <a:xfrm>
              <a:off x="1673425" y="3172150"/>
              <a:ext cx="130150" cy="87475"/>
            </a:xfrm>
            <a:custGeom>
              <a:rect b="b" l="l" r="r" t="t"/>
              <a:pathLst>
                <a:path extrusionOk="0" h="3499" w="5206">
                  <a:moveTo>
                    <a:pt x="1075" y="1"/>
                  </a:moveTo>
                  <a:lnTo>
                    <a:pt x="1" y="526"/>
                  </a:lnTo>
                  <a:cubicBezTo>
                    <a:pt x="143" y="1403"/>
                    <a:pt x="191" y="1744"/>
                    <a:pt x="779" y="2048"/>
                  </a:cubicBezTo>
                  <a:cubicBezTo>
                    <a:pt x="1367" y="2353"/>
                    <a:pt x="2826" y="3320"/>
                    <a:pt x="2826" y="3320"/>
                  </a:cubicBezTo>
                  <a:cubicBezTo>
                    <a:pt x="2975" y="3412"/>
                    <a:pt x="3266" y="3498"/>
                    <a:pt x="3586" y="3498"/>
                  </a:cubicBezTo>
                  <a:cubicBezTo>
                    <a:pt x="4097" y="3498"/>
                    <a:pt x="4683" y="3279"/>
                    <a:pt x="4882" y="2518"/>
                  </a:cubicBezTo>
                  <a:cubicBezTo>
                    <a:pt x="5205" y="1280"/>
                    <a:pt x="1075" y="1"/>
                    <a:pt x="107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96"/>
            <p:cNvSpPr/>
            <p:nvPr/>
          </p:nvSpPr>
          <p:spPr>
            <a:xfrm>
              <a:off x="1670575" y="3163650"/>
              <a:ext cx="132525" cy="79275"/>
            </a:xfrm>
            <a:custGeom>
              <a:rect b="b" l="l" r="r" t="t"/>
              <a:pathLst>
                <a:path extrusionOk="0" h="3171" w="5301">
                  <a:moveTo>
                    <a:pt x="1287" y="1"/>
                  </a:moveTo>
                  <a:cubicBezTo>
                    <a:pt x="997" y="1"/>
                    <a:pt x="707" y="76"/>
                    <a:pt x="447" y="226"/>
                  </a:cubicBezTo>
                  <a:cubicBezTo>
                    <a:pt x="0" y="484"/>
                    <a:pt x="0" y="1129"/>
                    <a:pt x="447" y="1386"/>
                  </a:cubicBezTo>
                  <a:lnTo>
                    <a:pt x="3148" y="2942"/>
                  </a:lnTo>
                  <a:cubicBezTo>
                    <a:pt x="3413" y="3094"/>
                    <a:pt x="3708" y="3170"/>
                    <a:pt x="4003" y="3170"/>
                  </a:cubicBezTo>
                  <a:cubicBezTo>
                    <a:pt x="4299" y="3170"/>
                    <a:pt x="4594" y="3094"/>
                    <a:pt x="4859" y="2941"/>
                  </a:cubicBezTo>
                  <a:cubicBezTo>
                    <a:pt x="5300" y="2687"/>
                    <a:pt x="5299" y="2053"/>
                    <a:pt x="4859" y="1799"/>
                  </a:cubicBezTo>
                  <a:lnTo>
                    <a:pt x="2125" y="225"/>
                  </a:lnTo>
                  <a:cubicBezTo>
                    <a:pt x="1865" y="75"/>
                    <a:pt x="1576" y="1"/>
                    <a:pt x="1287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96"/>
            <p:cNvSpPr/>
            <p:nvPr/>
          </p:nvSpPr>
          <p:spPr>
            <a:xfrm>
              <a:off x="1674800" y="3166225"/>
              <a:ext cx="124375" cy="74175"/>
            </a:xfrm>
            <a:custGeom>
              <a:rect b="b" l="l" r="r" t="t"/>
              <a:pathLst>
                <a:path extrusionOk="0" h="2967" w="4975">
                  <a:moveTo>
                    <a:pt x="1141" y="1"/>
                  </a:moveTo>
                  <a:cubicBezTo>
                    <a:pt x="884" y="1"/>
                    <a:pt x="627" y="67"/>
                    <a:pt x="397" y="200"/>
                  </a:cubicBezTo>
                  <a:cubicBezTo>
                    <a:pt x="1" y="429"/>
                    <a:pt x="1" y="1002"/>
                    <a:pt x="397" y="1231"/>
                  </a:cubicBezTo>
                  <a:lnTo>
                    <a:pt x="3066" y="2764"/>
                  </a:lnTo>
                  <a:cubicBezTo>
                    <a:pt x="3301" y="2899"/>
                    <a:pt x="3562" y="2967"/>
                    <a:pt x="3824" y="2967"/>
                  </a:cubicBezTo>
                  <a:cubicBezTo>
                    <a:pt x="4086" y="2967"/>
                    <a:pt x="4348" y="2899"/>
                    <a:pt x="4583" y="2764"/>
                  </a:cubicBezTo>
                  <a:cubicBezTo>
                    <a:pt x="4975" y="2539"/>
                    <a:pt x="4973" y="1976"/>
                    <a:pt x="4583" y="1750"/>
                  </a:cubicBezTo>
                  <a:lnTo>
                    <a:pt x="1886" y="200"/>
                  </a:lnTo>
                  <a:cubicBezTo>
                    <a:pt x="1655" y="67"/>
                    <a:pt x="1398" y="1"/>
                    <a:pt x="1141" y="1"/>
                  </a:cubicBez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96"/>
            <p:cNvSpPr/>
            <p:nvPr/>
          </p:nvSpPr>
          <p:spPr>
            <a:xfrm>
              <a:off x="1677825" y="3174000"/>
              <a:ext cx="118425" cy="66400"/>
            </a:xfrm>
            <a:custGeom>
              <a:rect b="b" l="l" r="r" t="t"/>
              <a:pathLst>
                <a:path extrusionOk="0" h="2656" w="4737">
                  <a:moveTo>
                    <a:pt x="1021" y="0"/>
                  </a:moveTo>
                  <a:cubicBezTo>
                    <a:pt x="764" y="0"/>
                    <a:pt x="507" y="67"/>
                    <a:pt x="277" y="199"/>
                  </a:cubicBezTo>
                  <a:cubicBezTo>
                    <a:pt x="139" y="278"/>
                    <a:pt x="39" y="407"/>
                    <a:pt x="0" y="559"/>
                  </a:cubicBezTo>
                  <a:cubicBezTo>
                    <a:pt x="39" y="713"/>
                    <a:pt x="139" y="842"/>
                    <a:pt x="277" y="920"/>
                  </a:cubicBezTo>
                  <a:lnTo>
                    <a:pt x="2945" y="2453"/>
                  </a:lnTo>
                  <a:cubicBezTo>
                    <a:pt x="3180" y="2588"/>
                    <a:pt x="3442" y="2656"/>
                    <a:pt x="3704" y="2656"/>
                  </a:cubicBezTo>
                  <a:cubicBezTo>
                    <a:pt x="3967" y="2656"/>
                    <a:pt x="4229" y="2588"/>
                    <a:pt x="4464" y="2453"/>
                  </a:cubicBezTo>
                  <a:cubicBezTo>
                    <a:pt x="4624" y="2412"/>
                    <a:pt x="4736" y="2267"/>
                    <a:pt x="4736" y="2102"/>
                  </a:cubicBezTo>
                  <a:cubicBezTo>
                    <a:pt x="4736" y="1935"/>
                    <a:pt x="4624" y="1790"/>
                    <a:pt x="4464" y="1749"/>
                  </a:cubicBezTo>
                  <a:lnTo>
                    <a:pt x="1765" y="199"/>
                  </a:lnTo>
                  <a:cubicBezTo>
                    <a:pt x="1534" y="67"/>
                    <a:pt x="1277" y="0"/>
                    <a:pt x="1021" y="0"/>
                  </a:cubicBezTo>
                  <a:close/>
                </a:path>
              </a:pathLst>
            </a:custGeom>
            <a:solidFill>
              <a:srgbClr val="F0FE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96"/>
            <p:cNvSpPr/>
            <p:nvPr/>
          </p:nvSpPr>
          <p:spPr>
            <a:xfrm>
              <a:off x="1965300" y="3485550"/>
              <a:ext cx="18400" cy="10325"/>
            </a:xfrm>
            <a:custGeom>
              <a:rect b="b" l="l" r="r" t="t"/>
              <a:pathLst>
                <a:path extrusionOk="0" h="413" w="736">
                  <a:moveTo>
                    <a:pt x="735" y="0"/>
                  </a:moveTo>
                  <a:lnTo>
                    <a:pt x="0" y="16"/>
                  </a:lnTo>
                  <a:lnTo>
                    <a:pt x="82" y="232"/>
                  </a:lnTo>
                  <a:cubicBezTo>
                    <a:pt x="83" y="333"/>
                    <a:pt x="211" y="412"/>
                    <a:pt x="367" y="412"/>
                  </a:cubicBezTo>
                  <a:cubicBezTo>
                    <a:pt x="369" y="412"/>
                    <a:pt x="370" y="412"/>
                    <a:pt x="372" y="412"/>
                  </a:cubicBezTo>
                  <a:cubicBezTo>
                    <a:pt x="531" y="409"/>
                    <a:pt x="659" y="325"/>
                    <a:pt x="656" y="224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rgbClr val="C0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96"/>
            <p:cNvSpPr/>
            <p:nvPr/>
          </p:nvSpPr>
          <p:spPr>
            <a:xfrm>
              <a:off x="1965250" y="3479925"/>
              <a:ext cx="18525" cy="11775"/>
            </a:xfrm>
            <a:custGeom>
              <a:rect b="b" l="l" r="r" t="t"/>
              <a:pathLst>
                <a:path extrusionOk="0" h="471" w="741">
                  <a:moveTo>
                    <a:pt x="376" y="1"/>
                  </a:moveTo>
                  <a:cubicBezTo>
                    <a:pt x="373" y="1"/>
                    <a:pt x="371" y="1"/>
                    <a:pt x="368" y="1"/>
                  </a:cubicBezTo>
                  <a:cubicBezTo>
                    <a:pt x="165" y="4"/>
                    <a:pt x="1" y="111"/>
                    <a:pt x="4" y="241"/>
                  </a:cubicBezTo>
                  <a:cubicBezTo>
                    <a:pt x="5" y="369"/>
                    <a:pt x="167" y="471"/>
                    <a:pt x="367" y="471"/>
                  </a:cubicBezTo>
                  <a:cubicBezTo>
                    <a:pt x="369" y="471"/>
                    <a:pt x="372" y="471"/>
                    <a:pt x="375" y="470"/>
                  </a:cubicBezTo>
                  <a:cubicBezTo>
                    <a:pt x="578" y="468"/>
                    <a:pt x="740" y="359"/>
                    <a:pt x="739" y="230"/>
                  </a:cubicBezTo>
                  <a:cubicBezTo>
                    <a:pt x="736" y="101"/>
                    <a:pt x="575" y="1"/>
                    <a:pt x="376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96"/>
            <p:cNvSpPr/>
            <p:nvPr/>
          </p:nvSpPr>
          <p:spPr>
            <a:xfrm>
              <a:off x="1967725" y="3509825"/>
              <a:ext cx="13250" cy="8550"/>
            </a:xfrm>
            <a:custGeom>
              <a:rect b="b" l="l" r="r" t="t"/>
              <a:pathLst>
                <a:path extrusionOk="0" fill="none" h="342" w="530">
                  <a:moveTo>
                    <a:pt x="263" y="4"/>
                  </a:moveTo>
                  <a:cubicBezTo>
                    <a:pt x="118" y="5"/>
                    <a:pt x="0" y="82"/>
                    <a:pt x="2" y="175"/>
                  </a:cubicBezTo>
                  <a:cubicBezTo>
                    <a:pt x="3" y="268"/>
                    <a:pt x="122" y="342"/>
                    <a:pt x="267" y="339"/>
                  </a:cubicBezTo>
                  <a:cubicBezTo>
                    <a:pt x="412" y="336"/>
                    <a:pt x="530" y="259"/>
                    <a:pt x="528" y="166"/>
                  </a:cubicBezTo>
                  <a:cubicBezTo>
                    <a:pt x="527" y="73"/>
                    <a:pt x="408" y="1"/>
                    <a:pt x="263" y="4"/>
                  </a:cubicBezTo>
                  <a:close/>
                </a:path>
              </a:pathLst>
            </a:custGeom>
            <a:noFill/>
            <a:ln cap="rnd" cmpd="sng" w="9525">
              <a:solidFill>
                <a:srgbClr val="999999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96"/>
            <p:cNvSpPr/>
            <p:nvPr/>
          </p:nvSpPr>
          <p:spPr>
            <a:xfrm>
              <a:off x="1966375" y="3493475"/>
              <a:ext cx="3475" cy="27600"/>
            </a:xfrm>
            <a:custGeom>
              <a:rect b="b" l="l" r="r" t="t"/>
              <a:pathLst>
                <a:path extrusionOk="0" fill="none" h="1104" w="139">
                  <a:moveTo>
                    <a:pt x="139" y="1"/>
                  </a:moveTo>
                  <a:lnTo>
                    <a:pt x="1" y="1103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96"/>
            <p:cNvSpPr/>
            <p:nvPr/>
          </p:nvSpPr>
          <p:spPr>
            <a:xfrm>
              <a:off x="1979175" y="3493475"/>
              <a:ext cx="3475" cy="27600"/>
            </a:xfrm>
            <a:custGeom>
              <a:rect b="b" l="l" r="r" t="t"/>
              <a:pathLst>
                <a:path extrusionOk="0" fill="none" h="1104" w="139">
                  <a:moveTo>
                    <a:pt x="1" y="1"/>
                  </a:moveTo>
                  <a:lnTo>
                    <a:pt x="138" y="1103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96"/>
            <p:cNvSpPr/>
            <p:nvPr/>
          </p:nvSpPr>
          <p:spPr>
            <a:xfrm>
              <a:off x="1974500" y="3493475"/>
              <a:ext cx="25" cy="32375"/>
            </a:xfrm>
            <a:custGeom>
              <a:rect b="b" l="l" r="r" t="t"/>
              <a:pathLst>
                <a:path extrusionOk="0" fill="none" h="1295" w="1">
                  <a:moveTo>
                    <a:pt x="1" y="1"/>
                  </a:moveTo>
                  <a:lnTo>
                    <a:pt x="1" y="129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96"/>
            <p:cNvSpPr/>
            <p:nvPr/>
          </p:nvSpPr>
          <p:spPr>
            <a:xfrm>
              <a:off x="1942250" y="3473375"/>
              <a:ext cx="18400" cy="10275"/>
            </a:xfrm>
            <a:custGeom>
              <a:rect b="b" l="l" r="r" t="t"/>
              <a:pathLst>
                <a:path extrusionOk="0" h="411" w="736">
                  <a:moveTo>
                    <a:pt x="735" y="0"/>
                  </a:moveTo>
                  <a:lnTo>
                    <a:pt x="0" y="16"/>
                  </a:lnTo>
                  <a:lnTo>
                    <a:pt x="80" y="232"/>
                  </a:lnTo>
                  <a:cubicBezTo>
                    <a:pt x="81" y="332"/>
                    <a:pt x="207" y="411"/>
                    <a:pt x="363" y="411"/>
                  </a:cubicBezTo>
                  <a:cubicBezTo>
                    <a:pt x="366" y="411"/>
                    <a:pt x="368" y="411"/>
                    <a:pt x="371" y="411"/>
                  </a:cubicBezTo>
                  <a:cubicBezTo>
                    <a:pt x="529" y="409"/>
                    <a:pt x="657" y="325"/>
                    <a:pt x="655" y="222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rgbClr val="C0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96"/>
            <p:cNvSpPr/>
            <p:nvPr/>
          </p:nvSpPr>
          <p:spPr>
            <a:xfrm>
              <a:off x="1942200" y="3467750"/>
              <a:ext cx="18525" cy="11775"/>
            </a:xfrm>
            <a:custGeom>
              <a:rect b="b" l="l" r="r" t="t"/>
              <a:pathLst>
                <a:path extrusionOk="0" h="471" w="741">
                  <a:moveTo>
                    <a:pt x="378" y="0"/>
                  </a:moveTo>
                  <a:cubicBezTo>
                    <a:pt x="374" y="0"/>
                    <a:pt x="370" y="0"/>
                    <a:pt x="366" y="0"/>
                  </a:cubicBezTo>
                  <a:cubicBezTo>
                    <a:pt x="163" y="3"/>
                    <a:pt x="1" y="112"/>
                    <a:pt x="2" y="241"/>
                  </a:cubicBezTo>
                  <a:cubicBezTo>
                    <a:pt x="5" y="368"/>
                    <a:pt x="166" y="470"/>
                    <a:pt x="365" y="470"/>
                  </a:cubicBezTo>
                  <a:cubicBezTo>
                    <a:pt x="368" y="470"/>
                    <a:pt x="370" y="470"/>
                    <a:pt x="373" y="470"/>
                  </a:cubicBezTo>
                  <a:cubicBezTo>
                    <a:pt x="576" y="467"/>
                    <a:pt x="740" y="359"/>
                    <a:pt x="737" y="230"/>
                  </a:cubicBezTo>
                  <a:cubicBezTo>
                    <a:pt x="736" y="102"/>
                    <a:pt x="576" y="0"/>
                    <a:pt x="37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96"/>
            <p:cNvSpPr/>
            <p:nvPr/>
          </p:nvSpPr>
          <p:spPr>
            <a:xfrm>
              <a:off x="1944625" y="3497650"/>
              <a:ext cx="13275" cy="8525"/>
            </a:xfrm>
            <a:custGeom>
              <a:rect b="b" l="l" r="r" t="t"/>
              <a:pathLst>
                <a:path extrusionOk="0" fill="none" h="341" w="531">
                  <a:moveTo>
                    <a:pt x="263" y="2"/>
                  </a:moveTo>
                  <a:cubicBezTo>
                    <a:pt x="118" y="5"/>
                    <a:pt x="1" y="82"/>
                    <a:pt x="2" y="175"/>
                  </a:cubicBezTo>
                  <a:cubicBezTo>
                    <a:pt x="4" y="268"/>
                    <a:pt x="123" y="340"/>
                    <a:pt x="269" y="337"/>
                  </a:cubicBezTo>
                  <a:cubicBezTo>
                    <a:pt x="414" y="334"/>
                    <a:pt x="530" y="259"/>
                    <a:pt x="529" y="166"/>
                  </a:cubicBezTo>
                  <a:cubicBezTo>
                    <a:pt x="527" y="73"/>
                    <a:pt x="408" y="1"/>
                    <a:pt x="263" y="2"/>
                  </a:cubicBezTo>
                  <a:close/>
                </a:path>
              </a:pathLst>
            </a:custGeom>
            <a:noFill/>
            <a:ln cap="rnd" cmpd="sng" w="9525">
              <a:solidFill>
                <a:srgbClr val="999999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96"/>
            <p:cNvSpPr/>
            <p:nvPr/>
          </p:nvSpPr>
          <p:spPr>
            <a:xfrm>
              <a:off x="1943325" y="3481275"/>
              <a:ext cx="3475" cy="27600"/>
            </a:xfrm>
            <a:custGeom>
              <a:rect b="b" l="l" r="r" t="t"/>
              <a:pathLst>
                <a:path extrusionOk="0" fill="none" h="1104" w="139">
                  <a:moveTo>
                    <a:pt x="138" y="0"/>
                  </a:moveTo>
                  <a:lnTo>
                    <a:pt x="1" y="110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96"/>
            <p:cNvSpPr/>
            <p:nvPr/>
          </p:nvSpPr>
          <p:spPr>
            <a:xfrm>
              <a:off x="1956075" y="3481275"/>
              <a:ext cx="3525" cy="27600"/>
            </a:xfrm>
            <a:custGeom>
              <a:rect b="b" l="l" r="r" t="t"/>
              <a:pathLst>
                <a:path extrusionOk="0" fill="none" h="1104" w="141">
                  <a:moveTo>
                    <a:pt x="1" y="0"/>
                  </a:moveTo>
                  <a:lnTo>
                    <a:pt x="140" y="110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96"/>
            <p:cNvSpPr/>
            <p:nvPr/>
          </p:nvSpPr>
          <p:spPr>
            <a:xfrm>
              <a:off x="1951400" y="3481275"/>
              <a:ext cx="25" cy="32400"/>
            </a:xfrm>
            <a:custGeom>
              <a:rect b="b" l="l" r="r" t="t"/>
              <a:pathLst>
                <a:path extrusionOk="0" fill="none" h="1296" w="1">
                  <a:moveTo>
                    <a:pt x="1" y="0"/>
                  </a:moveTo>
                  <a:lnTo>
                    <a:pt x="1" y="1295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96"/>
            <p:cNvSpPr/>
            <p:nvPr/>
          </p:nvSpPr>
          <p:spPr>
            <a:xfrm>
              <a:off x="1918775" y="3459850"/>
              <a:ext cx="18425" cy="10325"/>
            </a:xfrm>
            <a:custGeom>
              <a:rect b="b" l="l" r="r" t="t"/>
              <a:pathLst>
                <a:path extrusionOk="0" h="413" w="737">
                  <a:moveTo>
                    <a:pt x="736" y="0"/>
                  </a:moveTo>
                  <a:lnTo>
                    <a:pt x="1" y="16"/>
                  </a:lnTo>
                  <a:lnTo>
                    <a:pt x="81" y="232"/>
                  </a:lnTo>
                  <a:cubicBezTo>
                    <a:pt x="82" y="333"/>
                    <a:pt x="208" y="412"/>
                    <a:pt x="364" y="412"/>
                  </a:cubicBezTo>
                  <a:cubicBezTo>
                    <a:pt x="366" y="412"/>
                    <a:pt x="369" y="412"/>
                    <a:pt x="372" y="412"/>
                  </a:cubicBezTo>
                  <a:cubicBezTo>
                    <a:pt x="530" y="409"/>
                    <a:pt x="658" y="325"/>
                    <a:pt x="656" y="224"/>
                  </a:cubicBezTo>
                  <a:lnTo>
                    <a:pt x="736" y="0"/>
                  </a:lnTo>
                  <a:close/>
                </a:path>
              </a:pathLst>
            </a:custGeom>
            <a:solidFill>
              <a:srgbClr val="C0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96"/>
            <p:cNvSpPr/>
            <p:nvPr/>
          </p:nvSpPr>
          <p:spPr>
            <a:xfrm>
              <a:off x="1918750" y="3454225"/>
              <a:ext cx="18500" cy="11775"/>
            </a:xfrm>
            <a:custGeom>
              <a:rect b="b" l="l" r="r" t="t"/>
              <a:pathLst>
                <a:path extrusionOk="0" h="471" w="740">
                  <a:moveTo>
                    <a:pt x="376" y="1"/>
                  </a:moveTo>
                  <a:cubicBezTo>
                    <a:pt x="373" y="1"/>
                    <a:pt x="370" y="1"/>
                    <a:pt x="367" y="1"/>
                  </a:cubicBezTo>
                  <a:cubicBezTo>
                    <a:pt x="164" y="3"/>
                    <a:pt x="0" y="112"/>
                    <a:pt x="3" y="241"/>
                  </a:cubicBezTo>
                  <a:cubicBezTo>
                    <a:pt x="5" y="370"/>
                    <a:pt x="167" y="470"/>
                    <a:pt x="366" y="470"/>
                  </a:cubicBezTo>
                  <a:cubicBezTo>
                    <a:pt x="369" y="470"/>
                    <a:pt x="372" y="470"/>
                    <a:pt x="375" y="470"/>
                  </a:cubicBezTo>
                  <a:cubicBezTo>
                    <a:pt x="578" y="467"/>
                    <a:pt x="740" y="360"/>
                    <a:pt x="738" y="230"/>
                  </a:cubicBezTo>
                  <a:cubicBezTo>
                    <a:pt x="736" y="102"/>
                    <a:pt x="573" y="1"/>
                    <a:pt x="376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96"/>
            <p:cNvSpPr/>
            <p:nvPr/>
          </p:nvSpPr>
          <p:spPr>
            <a:xfrm>
              <a:off x="1921225" y="3484125"/>
              <a:ext cx="13200" cy="8550"/>
            </a:xfrm>
            <a:custGeom>
              <a:rect b="b" l="l" r="r" t="t"/>
              <a:pathLst>
                <a:path extrusionOk="0" fill="none" h="342" w="528">
                  <a:moveTo>
                    <a:pt x="261" y="2"/>
                  </a:moveTo>
                  <a:cubicBezTo>
                    <a:pt x="116" y="5"/>
                    <a:pt x="0" y="82"/>
                    <a:pt x="1" y="175"/>
                  </a:cubicBezTo>
                  <a:cubicBezTo>
                    <a:pt x="3" y="268"/>
                    <a:pt x="122" y="342"/>
                    <a:pt x="267" y="339"/>
                  </a:cubicBezTo>
                  <a:cubicBezTo>
                    <a:pt x="412" y="336"/>
                    <a:pt x="528" y="259"/>
                    <a:pt x="526" y="166"/>
                  </a:cubicBezTo>
                  <a:cubicBezTo>
                    <a:pt x="525" y="73"/>
                    <a:pt x="406" y="1"/>
                    <a:pt x="261" y="2"/>
                  </a:cubicBezTo>
                  <a:close/>
                </a:path>
              </a:pathLst>
            </a:custGeom>
            <a:noFill/>
            <a:ln cap="rnd" cmpd="sng" w="9525">
              <a:solidFill>
                <a:srgbClr val="999999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96"/>
            <p:cNvSpPr/>
            <p:nvPr/>
          </p:nvSpPr>
          <p:spPr>
            <a:xfrm>
              <a:off x="1919825" y="3467775"/>
              <a:ext cx="3525" cy="27575"/>
            </a:xfrm>
            <a:custGeom>
              <a:rect b="b" l="l" r="r" t="t"/>
              <a:pathLst>
                <a:path extrusionOk="0" fill="none" h="1103" w="141">
                  <a:moveTo>
                    <a:pt x="140" y="1"/>
                  </a:moveTo>
                  <a:lnTo>
                    <a:pt x="1" y="1103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96"/>
            <p:cNvSpPr/>
            <p:nvPr/>
          </p:nvSpPr>
          <p:spPr>
            <a:xfrm>
              <a:off x="1932675" y="3467775"/>
              <a:ext cx="3450" cy="27575"/>
            </a:xfrm>
            <a:custGeom>
              <a:rect b="b" l="l" r="r" t="t"/>
              <a:pathLst>
                <a:path extrusionOk="0" fill="none" h="1103" w="138">
                  <a:moveTo>
                    <a:pt x="0" y="1"/>
                  </a:moveTo>
                  <a:lnTo>
                    <a:pt x="138" y="1103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96"/>
            <p:cNvSpPr/>
            <p:nvPr/>
          </p:nvSpPr>
          <p:spPr>
            <a:xfrm>
              <a:off x="1927950" y="3467775"/>
              <a:ext cx="25" cy="32375"/>
            </a:xfrm>
            <a:custGeom>
              <a:rect b="b" l="l" r="r" t="t"/>
              <a:pathLst>
                <a:path extrusionOk="0" fill="none" h="1295" w="1">
                  <a:moveTo>
                    <a:pt x="1" y="1"/>
                  </a:moveTo>
                  <a:lnTo>
                    <a:pt x="1" y="129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96"/>
            <p:cNvSpPr/>
            <p:nvPr/>
          </p:nvSpPr>
          <p:spPr>
            <a:xfrm>
              <a:off x="1870025" y="3454375"/>
              <a:ext cx="97225" cy="56025"/>
            </a:xfrm>
            <a:custGeom>
              <a:rect b="b" l="l" r="r" t="t"/>
              <a:pathLst>
                <a:path extrusionOk="0" h="2241" w="3889">
                  <a:moveTo>
                    <a:pt x="795" y="0"/>
                  </a:moveTo>
                  <a:lnTo>
                    <a:pt x="1" y="453"/>
                  </a:lnTo>
                  <a:lnTo>
                    <a:pt x="3094" y="2241"/>
                  </a:lnTo>
                  <a:lnTo>
                    <a:pt x="3888" y="1787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96"/>
            <p:cNvSpPr/>
            <p:nvPr/>
          </p:nvSpPr>
          <p:spPr>
            <a:xfrm>
              <a:off x="1947350" y="3499025"/>
              <a:ext cx="19900" cy="51900"/>
            </a:xfrm>
            <a:custGeom>
              <a:rect b="b" l="l" r="r" t="t"/>
              <a:pathLst>
                <a:path extrusionOk="0" h="2076" w="796">
                  <a:moveTo>
                    <a:pt x="795" y="1"/>
                  </a:moveTo>
                  <a:lnTo>
                    <a:pt x="1" y="455"/>
                  </a:lnTo>
                  <a:lnTo>
                    <a:pt x="1" y="2076"/>
                  </a:lnTo>
                  <a:lnTo>
                    <a:pt x="795" y="1623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FD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96"/>
            <p:cNvSpPr/>
            <p:nvPr/>
          </p:nvSpPr>
          <p:spPr>
            <a:xfrm>
              <a:off x="1870025" y="3465675"/>
              <a:ext cx="77350" cy="85250"/>
            </a:xfrm>
            <a:custGeom>
              <a:rect b="b" l="l" r="r" t="t"/>
              <a:pathLst>
                <a:path extrusionOk="0" h="3410" w="3094">
                  <a:moveTo>
                    <a:pt x="1" y="1"/>
                  </a:moveTo>
                  <a:lnTo>
                    <a:pt x="1" y="1623"/>
                  </a:lnTo>
                  <a:lnTo>
                    <a:pt x="3094" y="3410"/>
                  </a:lnTo>
                  <a:lnTo>
                    <a:pt x="3094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96"/>
            <p:cNvSpPr/>
            <p:nvPr/>
          </p:nvSpPr>
          <p:spPr>
            <a:xfrm>
              <a:off x="1854775" y="3446200"/>
              <a:ext cx="132525" cy="79275"/>
            </a:xfrm>
            <a:custGeom>
              <a:rect b="b" l="l" r="r" t="t"/>
              <a:pathLst>
                <a:path extrusionOk="0" h="3171" w="5301">
                  <a:moveTo>
                    <a:pt x="1286" y="0"/>
                  </a:moveTo>
                  <a:cubicBezTo>
                    <a:pt x="996" y="0"/>
                    <a:pt x="706" y="75"/>
                    <a:pt x="447" y="224"/>
                  </a:cubicBezTo>
                  <a:cubicBezTo>
                    <a:pt x="0" y="483"/>
                    <a:pt x="0" y="1129"/>
                    <a:pt x="447" y="1387"/>
                  </a:cubicBezTo>
                  <a:lnTo>
                    <a:pt x="3148" y="2942"/>
                  </a:lnTo>
                  <a:cubicBezTo>
                    <a:pt x="3412" y="3095"/>
                    <a:pt x="3708" y="3171"/>
                    <a:pt x="4003" y="3171"/>
                  </a:cubicBezTo>
                  <a:cubicBezTo>
                    <a:pt x="4298" y="3171"/>
                    <a:pt x="4594" y="3094"/>
                    <a:pt x="4859" y="2942"/>
                  </a:cubicBezTo>
                  <a:cubicBezTo>
                    <a:pt x="5300" y="2688"/>
                    <a:pt x="5299" y="2053"/>
                    <a:pt x="4859" y="1799"/>
                  </a:cubicBezTo>
                  <a:lnTo>
                    <a:pt x="2124" y="224"/>
                  </a:lnTo>
                  <a:cubicBezTo>
                    <a:pt x="1865" y="75"/>
                    <a:pt x="1575" y="0"/>
                    <a:pt x="1286" y="0"/>
                  </a:cubicBezTo>
                  <a:close/>
                </a:path>
              </a:pathLst>
            </a:custGeom>
            <a:solidFill>
              <a:srgbClr val="FD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96"/>
            <p:cNvSpPr/>
            <p:nvPr/>
          </p:nvSpPr>
          <p:spPr>
            <a:xfrm>
              <a:off x="1854775" y="3442350"/>
              <a:ext cx="132525" cy="79275"/>
            </a:xfrm>
            <a:custGeom>
              <a:rect b="b" l="l" r="r" t="t"/>
              <a:pathLst>
                <a:path extrusionOk="0" h="3171" w="5301">
                  <a:moveTo>
                    <a:pt x="1287" y="1"/>
                  </a:moveTo>
                  <a:cubicBezTo>
                    <a:pt x="997" y="1"/>
                    <a:pt x="707" y="76"/>
                    <a:pt x="447" y="226"/>
                  </a:cubicBezTo>
                  <a:cubicBezTo>
                    <a:pt x="0" y="484"/>
                    <a:pt x="0" y="1130"/>
                    <a:pt x="447" y="1386"/>
                  </a:cubicBezTo>
                  <a:lnTo>
                    <a:pt x="3148" y="2942"/>
                  </a:lnTo>
                  <a:cubicBezTo>
                    <a:pt x="3412" y="3094"/>
                    <a:pt x="3708" y="3170"/>
                    <a:pt x="4003" y="3170"/>
                  </a:cubicBezTo>
                  <a:cubicBezTo>
                    <a:pt x="4298" y="3170"/>
                    <a:pt x="4594" y="3094"/>
                    <a:pt x="4859" y="2941"/>
                  </a:cubicBezTo>
                  <a:cubicBezTo>
                    <a:pt x="5300" y="2687"/>
                    <a:pt x="5299" y="2053"/>
                    <a:pt x="4859" y="1799"/>
                  </a:cubicBezTo>
                  <a:lnTo>
                    <a:pt x="2124" y="225"/>
                  </a:lnTo>
                  <a:cubicBezTo>
                    <a:pt x="1865" y="76"/>
                    <a:pt x="1576" y="1"/>
                    <a:pt x="1287" y="1"/>
                  </a:cubicBezTo>
                  <a:close/>
                </a:path>
              </a:pathLst>
            </a:custGeom>
            <a:solidFill>
              <a:srgbClr val="FEC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96"/>
            <p:cNvSpPr/>
            <p:nvPr/>
          </p:nvSpPr>
          <p:spPr>
            <a:xfrm>
              <a:off x="1901575" y="3524550"/>
              <a:ext cx="18400" cy="10325"/>
            </a:xfrm>
            <a:custGeom>
              <a:rect b="b" l="l" r="r" t="t"/>
              <a:pathLst>
                <a:path extrusionOk="0" h="413" w="736">
                  <a:moveTo>
                    <a:pt x="735" y="1"/>
                  </a:moveTo>
                  <a:lnTo>
                    <a:pt x="0" y="17"/>
                  </a:lnTo>
                  <a:lnTo>
                    <a:pt x="81" y="234"/>
                  </a:lnTo>
                  <a:cubicBezTo>
                    <a:pt x="83" y="334"/>
                    <a:pt x="209" y="413"/>
                    <a:pt x="363" y="413"/>
                  </a:cubicBezTo>
                  <a:cubicBezTo>
                    <a:pt x="366" y="413"/>
                    <a:pt x="368" y="413"/>
                    <a:pt x="371" y="413"/>
                  </a:cubicBezTo>
                  <a:cubicBezTo>
                    <a:pt x="531" y="410"/>
                    <a:pt x="657" y="326"/>
                    <a:pt x="656" y="224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C0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96"/>
            <p:cNvSpPr/>
            <p:nvPr/>
          </p:nvSpPr>
          <p:spPr>
            <a:xfrm>
              <a:off x="1901525" y="3518975"/>
              <a:ext cx="18525" cy="11775"/>
            </a:xfrm>
            <a:custGeom>
              <a:rect b="b" l="l" r="r" t="t"/>
              <a:pathLst>
                <a:path extrusionOk="0" h="471" w="741">
                  <a:moveTo>
                    <a:pt x="380" y="0"/>
                  </a:moveTo>
                  <a:cubicBezTo>
                    <a:pt x="376" y="0"/>
                    <a:pt x="372" y="0"/>
                    <a:pt x="367" y="0"/>
                  </a:cubicBezTo>
                  <a:cubicBezTo>
                    <a:pt x="164" y="3"/>
                    <a:pt x="1" y="111"/>
                    <a:pt x="4" y="241"/>
                  </a:cubicBezTo>
                  <a:cubicBezTo>
                    <a:pt x="5" y="368"/>
                    <a:pt x="167" y="470"/>
                    <a:pt x="366" y="470"/>
                  </a:cubicBezTo>
                  <a:cubicBezTo>
                    <a:pt x="369" y="470"/>
                    <a:pt x="372" y="470"/>
                    <a:pt x="375" y="470"/>
                  </a:cubicBezTo>
                  <a:cubicBezTo>
                    <a:pt x="578" y="466"/>
                    <a:pt x="740" y="359"/>
                    <a:pt x="739" y="230"/>
                  </a:cubicBezTo>
                  <a:cubicBezTo>
                    <a:pt x="736" y="102"/>
                    <a:pt x="576" y="0"/>
                    <a:pt x="38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96"/>
            <p:cNvSpPr/>
            <p:nvPr/>
          </p:nvSpPr>
          <p:spPr>
            <a:xfrm>
              <a:off x="1904000" y="3548875"/>
              <a:ext cx="13225" cy="8500"/>
            </a:xfrm>
            <a:custGeom>
              <a:rect b="b" l="l" r="r" t="t"/>
              <a:pathLst>
                <a:path extrusionOk="0" fill="none" h="340" w="529">
                  <a:moveTo>
                    <a:pt x="261" y="2"/>
                  </a:moveTo>
                  <a:cubicBezTo>
                    <a:pt x="116" y="4"/>
                    <a:pt x="0" y="80"/>
                    <a:pt x="2" y="173"/>
                  </a:cubicBezTo>
                  <a:cubicBezTo>
                    <a:pt x="3" y="266"/>
                    <a:pt x="122" y="340"/>
                    <a:pt x="267" y="337"/>
                  </a:cubicBezTo>
                  <a:cubicBezTo>
                    <a:pt x="412" y="334"/>
                    <a:pt x="528" y="257"/>
                    <a:pt x="527" y="165"/>
                  </a:cubicBezTo>
                  <a:cubicBezTo>
                    <a:pt x="525" y="72"/>
                    <a:pt x="406" y="1"/>
                    <a:pt x="261" y="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96"/>
            <p:cNvSpPr/>
            <p:nvPr/>
          </p:nvSpPr>
          <p:spPr>
            <a:xfrm>
              <a:off x="1902650" y="3532500"/>
              <a:ext cx="3475" cy="27600"/>
            </a:xfrm>
            <a:custGeom>
              <a:rect b="b" l="l" r="r" t="t"/>
              <a:pathLst>
                <a:path extrusionOk="0" fill="none" h="1104" w="139">
                  <a:moveTo>
                    <a:pt x="138" y="0"/>
                  </a:moveTo>
                  <a:lnTo>
                    <a:pt x="1" y="110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96"/>
            <p:cNvSpPr/>
            <p:nvPr/>
          </p:nvSpPr>
          <p:spPr>
            <a:xfrm>
              <a:off x="1915450" y="3532500"/>
              <a:ext cx="3475" cy="27600"/>
            </a:xfrm>
            <a:custGeom>
              <a:rect b="b" l="l" r="r" t="t"/>
              <a:pathLst>
                <a:path extrusionOk="0" fill="none" h="1104" w="139">
                  <a:moveTo>
                    <a:pt x="0" y="0"/>
                  </a:moveTo>
                  <a:lnTo>
                    <a:pt x="138" y="110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96"/>
            <p:cNvSpPr/>
            <p:nvPr/>
          </p:nvSpPr>
          <p:spPr>
            <a:xfrm>
              <a:off x="1910775" y="3532500"/>
              <a:ext cx="25" cy="32350"/>
            </a:xfrm>
            <a:custGeom>
              <a:rect b="b" l="l" r="r" t="t"/>
              <a:pathLst>
                <a:path extrusionOk="0" fill="none" h="1294" w="1">
                  <a:moveTo>
                    <a:pt x="0" y="0"/>
                  </a:moveTo>
                  <a:lnTo>
                    <a:pt x="0" y="129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96"/>
            <p:cNvSpPr/>
            <p:nvPr/>
          </p:nvSpPr>
          <p:spPr>
            <a:xfrm>
              <a:off x="1878500" y="3512375"/>
              <a:ext cx="18425" cy="10325"/>
            </a:xfrm>
            <a:custGeom>
              <a:rect b="b" l="l" r="r" t="t"/>
              <a:pathLst>
                <a:path extrusionOk="0" h="413" w="737">
                  <a:moveTo>
                    <a:pt x="736" y="0"/>
                  </a:moveTo>
                  <a:lnTo>
                    <a:pt x="1" y="16"/>
                  </a:lnTo>
                  <a:lnTo>
                    <a:pt x="81" y="232"/>
                  </a:lnTo>
                  <a:cubicBezTo>
                    <a:pt x="82" y="332"/>
                    <a:pt x="208" y="412"/>
                    <a:pt x="362" y="412"/>
                  </a:cubicBezTo>
                  <a:cubicBezTo>
                    <a:pt x="365" y="412"/>
                    <a:pt x="368" y="412"/>
                    <a:pt x="371" y="412"/>
                  </a:cubicBezTo>
                  <a:cubicBezTo>
                    <a:pt x="530" y="409"/>
                    <a:pt x="658" y="325"/>
                    <a:pt x="656" y="224"/>
                  </a:cubicBezTo>
                  <a:lnTo>
                    <a:pt x="736" y="0"/>
                  </a:lnTo>
                  <a:close/>
                </a:path>
              </a:pathLst>
            </a:custGeom>
            <a:solidFill>
              <a:srgbClr val="C0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96"/>
            <p:cNvSpPr/>
            <p:nvPr/>
          </p:nvSpPr>
          <p:spPr>
            <a:xfrm>
              <a:off x="1878425" y="3506750"/>
              <a:ext cx="18525" cy="11775"/>
            </a:xfrm>
            <a:custGeom>
              <a:rect b="b" l="l" r="r" t="t"/>
              <a:pathLst>
                <a:path extrusionOk="0" h="471" w="741">
                  <a:moveTo>
                    <a:pt x="376" y="1"/>
                  </a:moveTo>
                  <a:cubicBezTo>
                    <a:pt x="373" y="1"/>
                    <a:pt x="371" y="1"/>
                    <a:pt x="368" y="1"/>
                  </a:cubicBezTo>
                  <a:cubicBezTo>
                    <a:pt x="165" y="4"/>
                    <a:pt x="1" y="112"/>
                    <a:pt x="4" y="241"/>
                  </a:cubicBezTo>
                  <a:cubicBezTo>
                    <a:pt x="5" y="369"/>
                    <a:pt x="167" y="471"/>
                    <a:pt x="367" y="471"/>
                  </a:cubicBezTo>
                  <a:cubicBezTo>
                    <a:pt x="369" y="471"/>
                    <a:pt x="372" y="471"/>
                    <a:pt x="375" y="471"/>
                  </a:cubicBezTo>
                  <a:cubicBezTo>
                    <a:pt x="578" y="468"/>
                    <a:pt x="740" y="359"/>
                    <a:pt x="739" y="230"/>
                  </a:cubicBezTo>
                  <a:cubicBezTo>
                    <a:pt x="736" y="101"/>
                    <a:pt x="575" y="1"/>
                    <a:pt x="376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96"/>
            <p:cNvSpPr/>
            <p:nvPr/>
          </p:nvSpPr>
          <p:spPr>
            <a:xfrm>
              <a:off x="1880900" y="3536675"/>
              <a:ext cx="13250" cy="8525"/>
            </a:xfrm>
            <a:custGeom>
              <a:rect b="b" l="l" r="r" t="t"/>
              <a:pathLst>
                <a:path extrusionOk="0" fill="none" h="341" w="530">
                  <a:moveTo>
                    <a:pt x="263" y="1"/>
                  </a:moveTo>
                  <a:cubicBezTo>
                    <a:pt x="118" y="4"/>
                    <a:pt x="1" y="81"/>
                    <a:pt x="2" y="174"/>
                  </a:cubicBezTo>
                  <a:cubicBezTo>
                    <a:pt x="3" y="267"/>
                    <a:pt x="122" y="341"/>
                    <a:pt x="267" y="338"/>
                  </a:cubicBezTo>
                  <a:cubicBezTo>
                    <a:pt x="414" y="335"/>
                    <a:pt x="530" y="258"/>
                    <a:pt x="528" y="165"/>
                  </a:cubicBezTo>
                  <a:cubicBezTo>
                    <a:pt x="527" y="73"/>
                    <a:pt x="408" y="0"/>
                    <a:pt x="2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96"/>
            <p:cNvSpPr/>
            <p:nvPr/>
          </p:nvSpPr>
          <p:spPr>
            <a:xfrm>
              <a:off x="1879550" y="3520325"/>
              <a:ext cx="3475" cy="27575"/>
            </a:xfrm>
            <a:custGeom>
              <a:rect b="b" l="l" r="r" t="t"/>
              <a:pathLst>
                <a:path extrusionOk="0" fill="none" h="1103" w="139">
                  <a:moveTo>
                    <a:pt x="139" y="0"/>
                  </a:moveTo>
                  <a:lnTo>
                    <a:pt x="1" y="1102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96"/>
            <p:cNvSpPr/>
            <p:nvPr/>
          </p:nvSpPr>
          <p:spPr>
            <a:xfrm>
              <a:off x="1892350" y="3520325"/>
              <a:ext cx="3475" cy="27575"/>
            </a:xfrm>
            <a:custGeom>
              <a:rect b="b" l="l" r="r" t="t"/>
              <a:pathLst>
                <a:path extrusionOk="0" fill="none" h="1103" w="139">
                  <a:moveTo>
                    <a:pt x="1" y="0"/>
                  </a:moveTo>
                  <a:lnTo>
                    <a:pt x="139" y="1102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96"/>
            <p:cNvSpPr/>
            <p:nvPr/>
          </p:nvSpPr>
          <p:spPr>
            <a:xfrm>
              <a:off x="1887675" y="3520325"/>
              <a:ext cx="25" cy="32350"/>
            </a:xfrm>
            <a:custGeom>
              <a:rect b="b" l="l" r="r" t="t"/>
              <a:pathLst>
                <a:path extrusionOk="0" fill="none" h="1294" w="1">
                  <a:moveTo>
                    <a:pt x="1" y="0"/>
                  </a:moveTo>
                  <a:lnTo>
                    <a:pt x="1" y="129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96"/>
            <p:cNvSpPr/>
            <p:nvPr/>
          </p:nvSpPr>
          <p:spPr>
            <a:xfrm>
              <a:off x="1855050" y="3498850"/>
              <a:ext cx="18400" cy="10325"/>
            </a:xfrm>
            <a:custGeom>
              <a:rect b="b" l="l" r="r" t="t"/>
              <a:pathLst>
                <a:path extrusionOk="0" h="413" w="736">
                  <a:moveTo>
                    <a:pt x="736" y="1"/>
                  </a:moveTo>
                  <a:lnTo>
                    <a:pt x="1" y="18"/>
                  </a:lnTo>
                  <a:lnTo>
                    <a:pt x="80" y="234"/>
                  </a:lnTo>
                  <a:cubicBezTo>
                    <a:pt x="82" y="334"/>
                    <a:pt x="208" y="413"/>
                    <a:pt x="363" y="413"/>
                  </a:cubicBezTo>
                  <a:cubicBezTo>
                    <a:pt x="366" y="413"/>
                    <a:pt x="369" y="412"/>
                    <a:pt x="372" y="412"/>
                  </a:cubicBezTo>
                  <a:cubicBezTo>
                    <a:pt x="530" y="411"/>
                    <a:pt x="658" y="325"/>
                    <a:pt x="656" y="224"/>
                  </a:cubicBezTo>
                  <a:lnTo>
                    <a:pt x="736" y="1"/>
                  </a:lnTo>
                  <a:close/>
                </a:path>
              </a:pathLst>
            </a:custGeom>
            <a:solidFill>
              <a:srgbClr val="C0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96"/>
            <p:cNvSpPr/>
            <p:nvPr/>
          </p:nvSpPr>
          <p:spPr>
            <a:xfrm>
              <a:off x="1854975" y="3493275"/>
              <a:ext cx="18525" cy="11775"/>
            </a:xfrm>
            <a:custGeom>
              <a:rect b="b" l="l" r="r" t="t"/>
              <a:pathLst>
                <a:path extrusionOk="0" h="471" w="741">
                  <a:moveTo>
                    <a:pt x="380" y="0"/>
                  </a:moveTo>
                  <a:cubicBezTo>
                    <a:pt x="376" y="0"/>
                    <a:pt x="372" y="0"/>
                    <a:pt x="368" y="0"/>
                  </a:cubicBezTo>
                  <a:cubicBezTo>
                    <a:pt x="165" y="3"/>
                    <a:pt x="1" y="110"/>
                    <a:pt x="4" y="241"/>
                  </a:cubicBezTo>
                  <a:cubicBezTo>
                    <a:pt x="5" y="368"/>
                    <a:pt x="167" y="470"/>
                    <a:pt x="366" y="470"/>
                  </a:cubicBezTo>
                  <a:cubicBezTo>
                    <a:pt x="369" y="470"/>
                    <a:pt x="372" y="470"/>
                    <a:pt x="375" y="470"/>
                  </a:cubicBezTo>
                  <a:cubicBezTo>
                    <a:pt x="578" y="466"/>
                    <a:pt x="740" y="358"/>
                    <a:pt x="739" y="228"/>
                  </a:cubicBezTo>
                  <a:cubicBezTo>
                    <a:pt x="736" y="102"/>
                    <a:pt x="577" y="0"/>
                    <a:pt x="38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96"/>
            <p:cNvSpPr/>
            <p:nvPr/>
          </p:nvSpPr>
          <p:spPr>
            <a:xfrm>
              <a:off x="1857475" y="3523150"/>
              <a:ext cx="13225" cy="8525"/>
            </a:xfrm>
            <a:custGeom>
              <a:rect b="b" l="l" r="r" t="t"/>
              <a:pathLst>
                <a:path extrusionOk="0" fill="none" h="341" w="529">
                  <a:moveTo>
                    <a:pt x="262" y="3"/>
                  </a:moveTo>
                  <a:cubicBezTo>
                    <a:pt x="117" y="5"/>
                    <a:pt x="1" y="83"/>
                    <a:pt x="2" y="176"/>
                  </a:cubicBezTo>
                  <a:cubicBezTo>
                    <a:pt x="4" y="267"/>
                    <a:pt x="123" y="341"/>
                    <a:pt x="268" y="338"/>
                  </a:cubicBezTo>
                  <a:cubicBezTo>
                    <a:pt x="413" y="335"/>
                    <a:pt x="529" y="258"/>
                    <a:pt x="527" y="165"/>
                  </a:cubicBezTo>
                  <a:cubicBezTo>
                    <a:pt x="526" y="73"/>
                    <a:pt x="407" y="0"/>
                    <a:pt x="26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96"/>
            <p:cNvSpPr/>
            <p:nvPr/>
          </p:nvSpPr>
          <p:spPr>
            <a:xfrm>
              <a:off x="1856100" y="3506800"/>
              <a:ext cx="3475" cy="27600"/>
            </a:xfrm>
            <a:custGeom>
              <a:rect b="b" l="l" r="r" t="t"/>
              <a:pathLst>
                <a:path extrusionOk="0" fill="none" h="1104" w="139">
                  <a:moveTo>
                    <a:pt x="138" y="0"/>
                  </a:moveTo>
                  <a:lnTo>
                    <a:pt x="1" y="110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96"/>
            <p:cNvSpPr/>
            <p:nvPr/>
          </p:nvSpPr>
          <p:spPr>
            <a:xfrm>
              <a:off x="1868900" y="3506800"/>
              <a:ext cx="3475" cy="27600"/>
            </a:xfrm>
            <a:custGeom>
              <a:rect b="b" l="l" r="r" t="t"/>
              <a:pathLst>
                <a:path extrusionOk="0" fill="none" h="1104" w="139">
                  <a:moveTo>
                    <a:pt x="1" y="0"/>
                  </a:moveTo>
                  <a:lnTo>
                    <a:pt x="138" y="1104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96"/>
            <p:cNvSpPr/>
            <p:nvPr/>
          </p:nvSpPr>
          <p:spPr>
            <a:xfrm>
              <a:off x="1864225" y="3506800"/>
              <a:ext cx="25" cy="32400"/>
            </a:xfrm>
            <a:custGeom>
              <a:rect b="b" l="l" r="r" t="t"/>
              <a:pathLst>
                <a:path extrusionOk="0" fill="none" h="1296" w="1">
                  <a:moveTo>
                    <a:pt x="0" y="0"/>
                  </a:moveTo>
                  <a:lnTo>
                    <a:pt x="0" y="1295"/>
                  </a:lnTo>
                </a:path>
              </a:pathLst>
            </a:custGeom>
            <a:noFill/>
            <a:ln cap="rnd" cmpd="sng" w="9525">
              <a:solidFill>
                <a:srgbClr val="C06752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96"/>
            <p:cNvSpPr/>
            <p:nvPr/>
          </p:nvSpPr>
          <p:spPr>
            <a:xfrm>
              <a:off x="1569450" y="3461300"/>
              <a:ext cx="17650" cy="10175"/>
            </a:xfrm>
            <a:custGeom>
              <a:rect b="b" l="l" r="r" t="t"/>
              <a:pathLst>
                <a:path extrusionOk="0" h="407" w="706">
                  <a:moveTo>
                    <a:pt x="667" y="0"/>
                  </a:moveTo>
                  <a:lnTo>
                    <a:pt x="1" y="385"/>
                  </a:lnTo>
                  <a:lnTo>
                    <a:pt x="42" y="406"/>
                  </a:lnTo>
                  <a:lnTo>
                    <a:pt x="706" y="22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C86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96"/>
            <p:cNvSpPr/>
            <p:nvPr/>
          </p:nvSpPr>
          <p:spPr>
            <a:xfrm>
              <a:off x="1569450" y="3470900"/>
              <a:ext cx="1050" cy="26175"/>
            </a:xfrm>
            <a:custGeom>
              <a:rect b="b" l="l" r="r" t="t"/>
              <a:pathLst>
                <a:path extrusionOk="0" h="1047" w="42">
                  <a:moveTo>
                    <a:pt x="1" y="1"/>
                  </a:moveTo>
                  <a:lnTo>
                    <a:pt x="1" y="1024"/>
                  </a:lnTo>
                  <a:lnTo>
                    <a:pt x="42" y="1046"/>
                  </a:lnTo>
                  <a:lnTo>
                    <a:pt x="42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C5C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96"/>
            <p:cNvSpPr/>
            <p:nvPr/>
          </p:nvSpPr>
          <p:spPr>
            <a:xfrm>
              <a:off x="1570475" y="3461850"/>
              <a:ext cx="16625" cy="35225"/>
            </a:xfrm>
            <a:custGeom>
              <a:rect b="b" l="l" r="r" t="t"/>
              <a:pathLst>
                <a:path extrusionOk="0" h="1409" w="665">
                  <a:moveTo>
                    <a:pt x="665" y="0"/>
                  </a:moveTo>
                  <a:lnTo>
                    <a:pt x="1" y="384"/>
                  </a:lnTo>
                  <a:lnTo>
                    <a:pt x="1" y="1408"/>
                  </a:lnTo>
                  <a:lnTo>
                    <a:pt x="665" y="1024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8B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96"/>
            <p:cNvSpPr/>
            <p:nvPr/>
          </p:nvSpPr>
          <p:spPr>
            <a:xfrm>
              <a:off x="1571025" y="3463000"/>
              <a:ext cx="15525" cy="32900"/>
            </a:xfrm>
            <a:custGeom>
              <a:rect b="b" l="l" r="r" t="t"/>
              <a:pathLst>
                <a:path extrusionOk="0" h="1316" w="621">
                  <a:moveTo>
                    <a:pt x="621" y="0"/>
                  </a:moveTo>
                  <a:lnTo>
                    <a:pt x="0" y="359"/>
                  </a:lnTo>
                  <a:lnTo>
                    <a:pt x="0" y="1316"/>
                  </a:lnTo>
                  <a:lnTo>
                    <a:pt x="621" y="956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85C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96"/>
            <p:cNvSpPr/>
            <p:nvPr/>
          </p:nvSpPr>
          <p:spPr>
            <a:xfrm>
              <a:off x="1571025" y="3463000"/>
              <a:ext cx="15525" cy="32900"/>
            </a:xfrm>
            <a:custGeom>
              <a:rect b="b" l="l" r="r" t="t"/>
              <a:pathLst>
                <a:path extrusionOk="0" h="1316" w="621">
                  <a:moveTo>
                    <a:pt x="621" y="0"/>
                  </a:moveTo>
                  <a:lnTo>
                    <a:pt x="598" y="14"/>
                  </a:lnTo>
                  <a:lnTo>
                    <a:pt x="598" y="949"/>
                  </a:lnTo>
                  <a:lnTo>
                    <a:pt x="0" y="1294"/>
                  </a:lnTo>
                  <a:lnTo>
                    <a:pt x="0" y="1316"/>
                  </a:lnTo>
                  <a:lnTo>
                    <a:pt x="621" y="956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6536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96"/>
            <p:cNvSpPr/>
            <p:nvPr/>
          </p:nvSpPr>
          <p:spPr>
            <a:xfrm>
              <a:off x="1406100" y="3198225"/>
              <a:ext cx="58050" cy="33550"/>
            </a:xfrm>
            <a:custGeom>
              <a:rect b="b" l="l" r="r" t="t"/>
              <a:pathLst>
                <a:path extrusionOk="0" h="1342" w="2322">
                  <a:moveTo>
                    <a:pt x="2273" y="0"/>
                  </a:moveTo>
                  <a:lnTo>
                    <a:pt x="1" y="1315"/>
                  </a:lnTo>
                  <a:lnTo>
                    <a:pt x="49" y="1342"/>
                  </a:lnTo>
                  <a:lnTo>
                    <a:pt x="2321" y="28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C86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96"/>
            <p:cNvSpPr/>
            <p:nvPr/>
          </p:nvSpPr>
          <p:spPr>
            <a:xfrm>
              <a:off x="1406100" y="3231100"/>
              <a:ext cx="1225" cy="53575"/>
            </a:xfrm>
            <a:custGeom>
              <a:rect b="b" l="l" r="r" t="t"/>
              <a:pathLst>
                <a:path extrusionOk="0" h="2143" w="49">
                  <a:moveTo>
                    <a:pt x="1" y="0"/>
                  </a:moveTo>
                  <a:lnTo>
                    <a:pt x="1" y="2116"/>
                  </a:lnTo>
                  <a:lnTo>
                    <a:pt x="49" y="2142"/>
                  </a:lnTo>
                  <a:lnTo>
                    <a:pt x="49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C5C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96"/>
            <p:cNvSpPr/>
            <p:nvPr/>
          </p:nvSpPr>
          <p:spPr>
            <a:xfrm>
              <a:off x="1407300" y="3198900"/>
              <a:ext cx="56850" cy="85775"/>
            </a:xfrm>
            <a:custGeom>
              <a:rect b="b" l="l" r="r" t="t"/>
              <a:pathLst>
                <a:path extrusionOk="0" h="3431" w="2274">
                  <a:moveTo>
                    <a:pt x="2273" y="1"/>
                  </a:moveTo>
                  <a:lnTo>
                    <a:pt x="1" y="1315"/>
                  </a:lnTo>
                  <a:lnTo>
                    <a:pt x="1" y="3430"/>
                  </a:lnTo>
                  <a:lnTo>
                    <a:pt x="2273" y="2116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rgbClr val="8B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96"/>
            <p:cNvSpPr/>
            <p:nvPr/>
          </p:nvSpPr>
          <p:spPr>
            <a:xfrm>
              <a:off x="1407950" y="3200275"/>
              <a:ext cx="55525" cy="83025"/>
            </a:xfrm>
            <a:custGeom>
              <a:rect b="b" l="l" r="r" t="t"/>
              <a:pathLst>
                <a:path extrusionOk="0" h="3321" w="2221">
                  <a:moveTo>
                    <a:pt x="2221" y="1"/>
                  </a:moveTo>
                  <a:lnTo>
                    <a:pt x="1" y="1286"/>
                  </a:lnTo>
                  <a:lnTo>
                    <a:pt x="1" y="3320"/>
                  </a:lnTo>
                  <a:lnTo>
                    <a:pt x="2221" y="2035"/>
                  </a:lnTo>
                  <a:lnTo>
                    <a:pt x="2221" y="1"/>
                  </a:lnTo>
                  <a:close/>
                </a:path>
              </a:pathLst>
            </a:custGeom>
            <a:solidFill>
              <a:srgbClr val="82C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96"/>
            <p:cNvSpPr/>
            <p:nvPr/>
          </p:nvSpPr>
          <p:spPr>
            <a:xfrm>
              <a:off x="1407950" y="3200275"/>
              <a:ext cx="55525" cy="83025"/>
            </a:xfrm>
            <a:custGeom>
              <a:rect b="b" l="l" r="r" t="t"/>
              <a:pathLst>
                <a:path extrusionOk="0" h="3321" w="2221">
                  <a:moveTo>
                    <a:pt x="2221" y="1"/>
                  </a:moveTo>
                  <a:lnTo>
                    <a:pt x="2192" y="18"/>
                  </a:lnTo>
                  <a:lnTo>
                    <a:pt x="2192" y="2027"/>
                  </a:lnTo>
                  <a:lnTo>
                    <a:pt x="1" y="3294"/>
                  </a:lnTo>
                  <a:lnTo>
                    <a:pt x="1" y="3320"/>
                  </a:lnTo>
                  <a:lnTo>
                    <a:pt x="2221" y="2035"/>
                  </a:lnTo>
                  <a:lnTo>
                    <a:pt x="2221" y="1"/>
                  </a:lnTo>
                  <a:close/>
                </a:path>
              </a:pathLst>
            </a:custGeom>
            <a:solidFill>
              <a:srgbClr val="6536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96"/>
            <p:cNvSpPr/>
            <p:nvPr/>
          </p:nvSpPr>
          <p:spPr>
            <a:xfrm>
              <a:off x="1548400" y="3490050"/>
              <a:ext cx="12700" cy="7300"/>
            </a:xfrm>
            <a:custGeom>
              <a:rect b="b" l="l" r="r" t="t"/>
              <a:pathLst>
                <a:path extrusionOk="0" h="292" w="508">
                  <a:moveTo>
                    <a:pt x="479" y="0"/>
                  </a:moveTo>
                  <a:lnTo>
                    <a:pt x="0" y="276"/>
                  </a:lnTo>
                  <a:lnTo>
                    <a:pt x="29" y="292"/>
                  </a:lnTo>
                  <a:lnTo>
                    <a:pt x="508" y="1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C86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96"/>
            <p:cNvSpPr/>
            <p:nvPr/>
          </p:nvSpPr>
          <p:spPr>
            <a:xfrm>
              <a:off x="1548400" y="3496925"/>
              <a:ext cx="750" cy="11950"/>
            </a:xfrm>
            <a:custGeom>
              <a:rect b="b" l="l" r="r" t="t"/>
              <a:pathLst>
                <a:path extrusionOk="0" h="478" w="30">
                  <a:moveTo>
                    <a:pt x="0" y="1"/>
                  </a:moveTo>
                  <a:lnTo>
                    <a:pt x="0" y="462"/>
                  </a:lnTo>
                  <a:lnTo>
                    <a:pt x="29" y="478"/>
                  </a:lnTo>
                  <a:lnTo>
                    <a:pt x="29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5C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96"/>
            <p:cNvSpPr/>
            <p:nvPr/>
          </p:nvSpPr>
          <p:spPr>
            <a:xfrm>
              <a:off x="1549125" y="3490450"/>
              <a:ext cx="11975" cy="18425"/>
            </a:xfrm>
            <a:custGeom>
              <a:rect b="b" l="l" r="r" t="t"/>
              <a:pathLst>
                <a:path extrusionOk="0" h="737" w="479">
                  <a:moveTo>
                    <a:pt x="479" y="0"/>
                  </a:moveTo>
                  <a:lnTo>
                    <a:pt x="0" y="276"/>
                  </a:lnTo>
                  <a:lnTo>
                    <a:pt x="0" y="737"/>
                  </a:lnTo>
                  <a:lnTo>
                    <a:pt x="479" y="4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8B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96"/>
            <p:cNvSpPr/>
            <p:nvPr/>
          </p:nvSpPr>
          <p:spPr>
            <a:xfrm>
              <a:off x="1549475" y="3491275"/>
              <a:ext cx="11250" cy="16775"/>
            </a:xfrm>
            <a:custGeom>
              <a:rect b="b" l="l" r="r" t="t"/>
              <a:pathLst>
                <a:path extrusionOk="0" h="671" w="450">
                  <a:moveTo>
                    <a:pt x="449" y="1"/>
                  </a:moveTo>
                  <a:lnTo>
                    <a:pt x="1" y="259"/>
                  </a:lnTo>
                  <a:lnTo>
                    <a:pt x="1" y="670"/>
                  </a:lnTo>
                  <a:lnTo>
                    <a:pt x="449" y="412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85C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96"/>
            <p:cNvSpPr/>
            <p:nvPr/>
          </p:nvSpPr>
          <p:spPr>
            <a:xfrm>
              <a:off x="1549475" y="3491275"/>
              <a:ext cx="11250" cy="16775"/>
            </a:xfrm>
            <a:custGeom>
              <a:rect b="b" l="l" r="r" t="t"/>
              <a:pathLst>
                <a:path extrusionOk="0" h="671" w="450">
                  <a:moveTo>
                    <a:pt x="449" y="1"/>
                  </a:moveTo>
                  <a:lnTo>
                    <a:pt x="432" y="9"/>
                  </a:lnTo>
                  <a:lnTo>
                    <a:pt x="432" y="407"/>
                  </a:lnTo>
                  <a:lnTo>
                    <a:pt x="1" y="655"/>
                  </a:lnTo>
                  <a:lnTo>
                    <a:pt x="1" y="670"/>
                  </a:lnTo>
                  <a:lnTo>
                    <a:pt x="449" y="412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6536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96"/>
            <p:cNvSpPr/>
            <p:nvPr/>
          </p:nvSpPr>
          <p:spPr>
            <a:xfrm>
              <a:off x="1597025" y="3463000"/>
              <a:ext cx="12700" cy="7350"/>
            </a:xfrm>
            <a:custGeom>
              <a:rect b="b" l="l" r="r" t="t"/>
              <a:pathLst>
                <a:path extrusionOk="0" h="294" w="508">
                  <a:moveTo>
                    <a:pt x="479" y="0"/>
                  </a:moveTo>
                  <a:lnTo>
                    <a:pt x="0" y="277"/>
                  </a:lnTo>
                  <a:lnTo>
                    <a:pt x="29" y="293"/>
                  </a:lnTo>
                  <a:lnTo>
                    <a:pt x="508" y="1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C86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96"/>
            <p:cNvSpPr/>
            <p:nvPr/>
          </p:nvSpPr>
          <p:spPr>
            <a:xfrm>
              <a:off x="1597025" y="3469925"/>
              <a:ext cx="725" cy="11950"/>
            </a:xfrm>
            <a:custGeom>
              <a:rect b="b" l="l" r="r" t="t"/>
              <a:pathLst>
                <a:path extrusionOk="0" h="478" w="29">
                  <a:moveTo>
                    <a:pt x="0" y="0"/>
                  </a:moveTo>
                  <a:lnTo>
                    <a:pt x="0" y="462"/>
                  </a:lnTo>
                  <a:lnTo>
                    <a:pt x="29" y="478"/>
                  </a:lnTo>
                  <a:lnTo>
                    <a:pt x="2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5C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96"/>
            <p:cNvSpPr/>
            <p:nvPr/>
          </p:nvSpPr>
          <p:spPr>
            <a:xfrm>
              <a:off x="1597750" y="3463400"/>
              <a:ext cx="11975" cy="18475"/>
            </a:xfrm>
            <a:custGeom>
              <a:rect b="b" l="l" r="r" t="t"/>
              <a:pathLst>
                <a:path extrusionOk="0" h="739" w="479">
                  <a:moveTo>
                    <a:pt x="479" y="0"/>
                  </a:moveTo>
                  <a:lnTo>
                    <a:pt x="0" y="277"/>
                  </a:lnTo>
                  <a:lnTo>
                    <a:pt x="0" y="739"/>
                  </a:lnTo>
                  <a:lnTo>
                    <a:pt x="479" y="462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8B4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96"/>
            <p:cNvSpPr/>
            <p:nvPr/>
          </p:nvSpPr>
          <p:spPr>
            <a:xfrm>
              <a:off x="1598125" y="3464225"/>
              <a:ext cx="11200" cy="16775"/>
            </a:xfrm>
            <a:custGeom>
              <a:rect b="b" l="l" r="r" t="t"/>
              <a:pathLst>
                <a:path extrusionOk="0" h="671" w="448">
                  <a:moveTo>
                    <a:pt x="448" y="1"/>
                  </a:moveTo>
                  <a:lnTo>
                    <a:pt x="1" y="259"/>
                  </a:lnTo>
                  <a:lnTo>
                    <a:pt x="1" y="671"/>
                  </a:lnTo>
                  <a:lnTo>
                    <a:pt x="448" y="413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rgbClr val="85C8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96"/>
            <p:cNvSpPr/>
            <p:nvPr/>
          </p:nvSpPr>
          <p:spPr>
            <a:xfrm>
              <a:off x="1598125" y="3464225"/>
              <a:ext cx="11200" cy="16775"/>
            </a:xfrm>
            <a:custGeom>
              <a:rect b="b" l="l" r="r" t="t"/>
              <a:pathLst>
                <a:path extrusionOk="0" h="671" w="448">
                  <a:moveTo>
                    <a:pt x="448" y="1"/>
                  </a:moveTo>
                  <a:lnTo>
                    <a:pt x="430" y="11"/>
                  </a:lnTo>
                  <a:lnTo>
                    <a:pt x="430" y="407"/>
                  </a:lnTo>
                  <a:lnTo>
                    <a:pt x="1" y="656"/>
                  </a:lnTo>
                  <a:lnTo>
                    <a:pt x="1" y="671"/>
                  </a:lnTo>
                  <a:lnTo>
                    <a:pt x="448" y="413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rgbClr val="6536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96"/>
            <p:cNvSpPr/>
            <p:nvPr/>
          </p:nvSpPr>
          <p:spPr>
            <a:xfrm>
              <a:off x="1608225" y="3562050"/>
              <a:ext cx="1025" cy="5550"/>
            </a:xfrm>
            <a:custGeom>
              <a:rect b="b" l="l" r="r" t="t"/>
              <a:pathLst>
                <a:path extrusionOk="0" h="222" w="41">
                  <a:moveTo>
                    <a:pt x="41" y="0"/>
                  </a:moveTo>
                  <a:lnTo>
                    <a:pt x="0" y="23"/>
                  </a:lnTo>
                  <a:lnTo>
                    <a:pt x="2" y="222"/>
                  </a:lnTo>
                  <a:lnTo>
                    <a:pt x="41" y="197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96"/>
            <p:cNvSpPr/>
            <p:nvPr/>
          </p:nvSpPr>
          <p:spPr>
            <a:xfrm>
              <a:off x="1607200" y="3562050"/>
              <a:ext cx="1075" cy="5550"/>
            </a:xfrm>
            <a:custGeom>
              <a:rect b="b" l="l" r="r" t="t"/>
              <a:pathLst>
                <a:path extrusionOk="0" h="222" w="43">
                  <a:moveTo>
                    <a:pt x="0" y="0"/>
                  </a:moveTo>
                  <a:lnTo>
                    <a:pt x="0" y="197"/>
                  </a:lnTo>
                  <a:lnTo>
                    <a:pt x="43" y="222"/>
                  </a:lnTo>
                  <a:lnTo>
                    <a:pt x="4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96"/>
            <p:cNvSpPr/>
            <p:nvPr/>
          </p:nvSpPr>
          <p:spPr>
            <a:xfrm>
              <a:off x="1607200" y="3561450"/>
              <a:ext cx="2050" cy="1200"/>
            </a:xfrm>
            <a:custGeom>
              <a:rect b="b" l="l" r="r" t="t"/>
              <a:pathLst>
                <a:path extrusionOk="0" h="48" w="82">
                  <a:moveTo>
                    <a:pt x="41" y="1"/>
                  </a:moveTo>
                  <a:lnTo>
                    <a:pt x="0" y="24"/>
                  </a:lnTo>
                  <a:lnTo>
                    <a:pt x="41" y="47"/>
                  </a:lnTo>
                  <a:lnTo>
                    <a:pt x="82" y="24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96"/>
            <p:cNvSpPr/>
            <p:nvPr/>
          </p:nvSpPr>
          <p:spPr>
            <a:xfrm>
              <a:off x="1570900" y="3583600"/>
              <a:ext cx="1050" cy="5575"/>
            </a:xfrm>
            <a:custGeom>
              <a:rect b="b" l="l" r="r" t="t"/>
              <a:pathLst>
                <a:path extrusionOk="0" h="223" w="42">
                  <a:moveTo>
                    <a:pt x="42" y="1"/>
                  </a:moveTo>
                  <a:lnTo>
                    <a:pt x="1" y="24"/>
                  </a:lnTo>
                  <a:lnTo>
                    <a:pt x="2" y="223"/>
                  </a:lnTo>
                  <a:lnTo>
                    <a:pt x="42" y="20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96"/>
            <p:cNvSpPr/>
            <p:nvPr/>
          </p:nvSpPr>
          <p:spPr>
            <a:xfrm>
              <a:off x="1569900" y="3583600"/>
              <a:ext cx="1075" cy="5575"/>
            </a:xfrm>
            <a:custGeom>
              <a:rect b="b" l="l" r="r" t="t"/>
              <a:pathLst>
                <a:path extrusionOk="0" h="223" w="43">
                  <a:moveTo>
                    <a:pt x="0" y="1"/>
                  </a:moveTo>
                  <a:lnTo>
                    <a:pt x="0" y="200"/>
                  </a:lnTo>
                  <a:lnTo>
                    <a:pt x="42" y="223"/>
                  </a:lnTo>
                  <a:lnTo>
                    <a:pt x="41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96"/>
            <p:cNvSpPr/>
            <p:nvPr/>
          </p:nvSpPr>
          <p:spPr>
            <a:xfrm>
              <a:off x="1569900" y="3583025"/>
              <a:ext cx="2050" cy="1200"/>
            </a:xfrm>
            <a:custGeom>
              <a:rect b="b" l="l" r="r" t="t"/>
              <a:pathLst>
                <a:path extrusionOk="0" h="48" w="82">
                  <a:moveTo>
                    <a:pt x="41" y="1"/>
                  </a:moveTo>
                  <a:lnTo>
                    <a:pt x="0" y="24"/>
                  </a:lnTo>
                  <a:lnTo>
                    <a:pt x="41" y="47"/>
                  </a:lnTo>
                  <a:lnTo>
                    <a:pt x="82" y="24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96"/>
            <p:cNvSpPr/>
            <p:nvPr/>
          </p:nvSpPr>
          <p:spPr>
            <a:xfrm>
              <a:off x="1560475" y="3577600"/>
              <a:ext cx="1025" cy="5550"/>
            </a:xfrm>
            <a:custGeom>
              <a:rect b="b" l="l" r="r" t="t"/>
              <a:pathLst>
                <a:path extrusionOk="0" h="222" w="41">
                  <a:moveTo>
                    <a:pt x="41" y="0"/>
                  </a:moveTo>
                  <a:lnTo>
                    <a:pt x="0" y="23"/>
                  </a:lnTo>
                  <a:lnTo>
                    <a:pt x="2" y="222"/>
                  </a:lnTo>
                  <a:lnTo>
                    <a:pt x="41" y="19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96"/>
            <p:cNvSpPr/>
            <p:nvPr/>
          </p:nvSpPr>
          <p:spPr>
            <a:xfrm>
              <a:off x="1559450" y="3577600"/>
              <a:ext cx="1075" cy="5550"/>
            </a:xfrm>
            <a:custGeom>
              <a:rect b="b" l="l" r="r" t="t"/>
              <a:pathLst>
                <a:path extrusionOk="0" h="222" w="43">
                  <a:moveTo>
                    <a:pt x="1" y="0"/>
                  </a:moveTo>
                  <a:lnTo>
                    <a:pt x="1" y="199"/>
                  </a:lnTo>
                  <a:lnTo>
                    <a:pt x="43" y="222"/>
                  </a:lnTo>
                  <a:lnTo>
                    <a:pt x="4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96"/>
            <p:cNvSpPr/>
            <p:nvPr/>
          </p:nvSpPr>
          <p:spPr>
            <a:xfrm>
              <a:off x="1559450" y="3577000"/>
              <a:ext cx="2050" cy="1200"/>
            </a:xfrm>
            <a:custGeom>
              <a:rect b="b" l="l" r="r" t="t"/>
              <a:pathLst>
                <a:path extrusionOk="0" h="48" w="82">
                  <a:moveTo>
                    <a:pt x="41" y="1"/>
                  </a:moveTo>
                  <a:lnTo>
                    <a:pt x="1" y="24"/>
                  </a:lnTo>
                  <a:lnTo>
                    <a:pt x="41" y="47"/>
                  </a:lnTo>
                  <a:lnTo>
                    <a:pt x="82" y="24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96"/>
            <p:cNvSpPr/>
            <p:nvPr/>
          </p:nvSpPr>
          <p:spPr>
            <a:xfrm>
              <a:off x="1557900" y="3555300"/>
              <a:ext cx="52800" cy="30550"/>
            </a:xfrm>
            <a:custGeom>
              <a:rect b="b" l="l" r="r" t="t"/>
              <a:pathLst>
                <a:path extrusionOk="0" h="1222" w="2112">
                  <a:moveTo>
                    <a:pt x="1642" y="0"/>
                  </a:moveTo>
                  <a:lnTo>
                    <a:pt x="0" y="950"/>
                  </a:lnTo>
                  <a:lnTo>
                    <a:pt x="470" y="1221"/>
                  </a:lnTo>
                  <a:lnTo>
                    <a:pt x="2112" y="272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FD98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96"/>
            <p:cNvSpPr/>
            <p:nvPr/>
          </p:nvSpPr>
          <p:spPr>
            <a:xfrm>
              <a:off x="1569650" y="3562075"/>
              <a:ext cx="41050" cy="24650"/>
            </a:xfrm>
            <a:custGeom>
              <a:rect b="b" l="l" r="r" t="t"/>
              <a:pathLst>
                <a:path extrusionOk="0" h="986" w="1642">
                  <a:moveTo>
                    <a:pt x="1642" y="1"/>
                  </a:moveTo>
                  <a:lnTo>
                    <a:pt x="0" y="950"/>
                  </a:lnTo>
                  <a:lnTo>
                    <a:pt x="0" y="985"/>
                  </a:lnTo>
                  <a:lnTo>
                    <a:pt x="1642" y="35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rgbClr val="FA8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96"/>
            <p:cNvSpPr/>
            <p:nvPr/>
          </p:nvSpPr>
          <p:spPr>
            <a:xfrm>
              <a:off x="1557900" y="3579050"/>
              <a:ext cx="11775" cy="7675"/>
            </a:xfrm>
            <a:custGeom>
              <a:rect b="b" l="l" r="r" t="t"/>
              <a:pathLst>
                <a:path extrusionOk="0" h="307" w="471">
                  <a:moveTo>
                    <a:pt x="0" y="0"/>
                  </a:moveTo>
                  <a:lnTo>
                    <a:pt x="0" y="35"/>
                  </a:lnTo>
                  <a:lnTo>
                    <a:pt x="470" y="306"/>
                  </a:lnTo>
                  <a:lnTo>
                    <a:pt x="470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96"/>
            <p:cNvSpPr/>
            <p:nvPr/>
          </p:nvSpPr>
          <p:spPr>
            <a:xfrm>
              <a:off x="1608225" y="3553700"/>
              <a:ext cx="1025" cy="8775"/>
            </a:xfrm>
            <a:custGeom>
              <a:rect b="b" l="l" r="r" t="t"/>
              <a:pathLst>
                <a:path extrusionOk="0" h="351" w="41">
                  <a:moveTo>
                    <a:pt x="41" y="1"/>
                  </a:moveTo>
                  <a:lnTo>
                    <a:pt x="0" y="24"/>
                  </a:lnTo>
                  <a:lnTo>
                    <a:pt x="2" y="350"/>
                  </a:lnTo>
                  <a:lnTo>
                    <a:pt x="41" y="327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96"/>
            <p:cNvSpPr/>
            <p:nvPr/>
          </p:nvSpPr>
          <p:spPr>
            <a:xfrm>
              <a:off x="1607200" y="3553700"/>
              <a:ext cx="1075" cy="8775"/>
            </a:xfrm>
            <a:custGeom>
              <a:rect b="b" l="l" r="r" t="t"/>
              <a:pathLst>
                <a:path extrusionOk="0" h="351" w="43">
                  <a:moveTo>
                    <a:pt x="0" y="1"/>
                  </a:moveTo>
                  <a:lnTo>
                    <a:pt x="0" y="327"/>
                  </a:lnTo>
                  <a:lnTo>
                    <a:pt x="43" y="350"/>
                  </a:lnTo>
                  <a:lnTo>
                    <a:pt x="41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96"/>
            <p:cNvSpPr/>
            <p:nvPr/>
          </p:nvSpPr>
          <p:spPr>
            <a:xfrm>
              <a:off x="1607200" y="3553125"/>
              <a:ext cx="2050" cy="1175"/>
            </a:xfrm>
            <a:custGeom>
              <a:rect b="b" l="l" r="r" t="t"/>
              <a:pathLst>
                <a:path extrusionOk="0" h="47" w="82">
                  <a:moveTo>
                    <a:pt x="41" y="0"/>
                  </a:moveTo>
                  <a:lnTo>
                    <a:pt x="0" y="24"/>
                  </a:lnTo>
                  <a:lnTo>
                    <a:pt x="41" y="47"/>
                  </a:lnTo>
                  <a:lnTo>
                    <a:pt x="82" y="2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96"/>
            <p:cNvSpPr/>
            <p:nvPr/>
          </p:nvSpPr>
          <p:spPr>
            <a:xfrm>
              <a:off x="1599000" y="3548475"/>
              <a:ext cx="1050" cy="8800"/>
            </a:xfrm>
            <a:custGeom>
              <a:rect b="b" l="l" r="r" t="t"/>
              <a:pathLst>
                <a:path extrusionOk="0" h="352" w="42">
                  <a:moveTo>
                    <a:pt x="41" y="1"/>
                  </a:moveTo>
                  <a:lnTo>
                    <a:pt x="1" y="25"/>
                  </a:lnTo>
                  <a:lnTo>
                    <a:pt x="2" y="352"/>
                  </a:lnTo>
                  <a:lnTo>
                    <a:pt x="41" y="327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96"/>
            <p:cNvSpPr/>
            <p:nvPr/>
          </p:nvSpPr>
          <p:spPr>
            <a:xfrm>
              <a:off x="1598000" y="3548475"/>
              <a:ext cx="1075" cy="8800"/>
            </a:xfrm>
            <a:custGeom>
              <a:rect b="b" l="l" r="r" t="t"/>
              <a:pathLst>
                <a:path extrusionOk="0" h="352" w="43">
                  <a:moveTo>
                    <a:pt x="0" y="1"/>
                  </a:moveTo>
                  <a:lnTo>
                    <a:pt x="0" y="327"/>
                  </a:lnTo>
                  <a:lnTo>
                    <a:pt x="42" y="352"/>
                  </a:lnTo>
                  <a:lnTo>
                    <a:pt x="41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96"/>
            <p:cNvSpPr/>
            <p:nvPr/>
          </p:nvSpPr>
          <p:spPr>
            <a:xfrm>
              <a:off x="1598000" y="3547900"/>
              <a:ext cx="2050" cy="1225"/>
            </a:xfrm>
            <a:custGeom>
              <a:rect b="b" l="l" r="r" t="t"/>
              <a:pathLst>
                <a:path extrusionOk="0" h="49" w="82">
                  <a:moveTo>
                    <a:pt x="41" y="1"/>
                  </a:moveTo>
                  <a:lnTo>
                    <a:pt x="0" y="24"/>
                  </a:lnTo>
                  <a:lnTo>
                    <a:pt x="41" y="48"/>
                  </a:lnTo>
                  <a:lnTo>
                    <a:pt x="81" y="24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96"/>
            <p:cNvSpPr/>
            <p:nvPr/>
          </p:nvSpPr>
          <p:spPr>
            <a:xfrm>
              <a:off x="1569650" y="3575775"/>
              <a:ext cx="1025" cy="8800"/>
            </a:xfrm>
            <a:custGeom>
              <a:rect b="b" l="l" r="r" t="t"/>
              <a:pathLst>
                <a:path extrusionOk="0" h="352" w="41">
                  <a:moveTo>
                    <a:pt x="41" y="1"/>
                  </a:moveTo>
                  <a:lnTo>
                    <a:pt x="0" y="24"/>
                  </a:lnTo>
                  <a:lnTo>
                    <a:pt x="2" y="352"/>
                  </a:lnTo>
                  <a:lnTo>
                    <a:pt x="41" y="327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96"/>
            <p:cNvSpPr/>
            <p:nvPr/>
          </p:nvSpPr>
          <p:spPr>
            <a:xfrm>
              <a:off x="1568625" y="3575775"/>
              <a:ext cx="1075" cy="8800"/>
            </a:xfrm>
            <a:custGeom>
              <a:rect b="b" l="l" r="r" t="t"/>
              <a:pathLst>
                <a:path extrusionOk="0" h="352" w="43">
                  <a:moveTo>
                    <a:pt x="1" y="1"/>
                  </a:moveTo>
                  <a:lnTo>
                    <a:pt x="1" y="327"/>
                  </a:lnTo>
                  <a:lnTo>
                    <a:pt x="43" y="352"/>
                  </a:lnTo>
                  <a:lnTo>
                    <a:pt x="41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96"/>
            <p:cNvSpPr/>
            <p:nvPr/>
          </p:nvSpPr>
          <p:spPr>
            <a:xfrm>
              <a:off x="1568625" y="3575200"/>
              <a:ext cx="2050" cy="1175"/>
            </a:xfrm>
            <a:custGeom>
              <a:rect b="b" l="l" r="r" t="t"/>
              <a:pathLst>
                <a:path extrusionOk="0" h="47" w="82">
                  <a:moveTo>
                    <a:pt x="41" y="0"/>
                  </a:moveTo>
                  <a:lnTo>
                    <a:pt x="1" y="24"/>
                  </a:lnTo>
                  <a:lnTo>
                    <a:pt x="41" y="47"/>
                  </a:lnTo>
                  <a:lnTo>
                    <a:pt x="82" y="2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96"/>
            <p:cNvSpPr/>
            <p:nvPr/>
          </p:nvSpPr>
          <p:spPr>
            <a:xfrm>
              <a:off x="1560425" y="3570600"/>
              <a:ext cx="1050" cy="8750"/>
            </a:xfrm>
            <a:custGeom>
              <a:rect b="b" l="l" r="r" t="t"/>
              <a:pathLst>
                <a:path extrusionOk="0" h="350" w="42">
                  <a:moveTo>
                    <a:pt x="41" y="0"/>
                  </a:moveTo>
                  <a:lnTo>
                    <a:pt x="1" y="23"/>
                  </a:lnTo>
                  <a:lnTo>
                    <a:pt x="1" y="350"/>
                  </a:lnTo>
                  <a:lnTo>
                    <a:pt x="41" y="32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47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96"/>
            <p:cNvSpPr/>
            <p:nvPr/>
          </p:nvSpPr>
          <p:spPr>
            <a:xfrm>
              <a:off x="1559425" y="3570550"/>
              <a:ext cx="1025" cy="8800"/>
            </a:xfrm>
            <a:custGeom>
              <a:rect b="b" l="l" r="r" t="t"/>
              <a:pathLst>
                <a:path extrusionOk="0" h="352" w="41">
                  <a:moveTo>
                    <a:pt x="0" y="1"/>
                  </a:moveTo>
                  <a:lnTo>
                    <a:pt x="0" y="327"/>
                  </a:lnTo>
                  <a:lnTo>
                    <a:pt x="41" y="352"/>
                  </a:lnTo>
                  <a:lnTo>
                    <a:pt x="41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96"/>
            <p:cNvSpPr/>
            <p:nvPr/>
          </p:nvSpPr>
          <p:spPr>
            <a:xfrm>
              <a:off x="1559425" y="3569975"/>
              <a:ext cx="2050" cy="1225"/>
            </a:xfrm>
            <a:custGeom>
              <a:rect b="b" l="l" r="r" t="t"/>
              <a:pathLst>
                <a:path extrusionOk="0" h="49" w="82">
                  <a:moveTo>
                    <a:pt x="41" y="1"/>
                  </a:moveTo>
                  <a:lnTo>
                    <a:pt x="0" y="24"/>
                  </a:lnTo>
                  <a:lnTo>
                    <a:pt x="41" y="48"/>
                  </a:lnTo>
                  <a:lnTo>
                    <a:pt x="81" y="25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F080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96"/>
            <p:cNvSpPr/>
            <p:nvPr/>
          </p:nvSpPr>
          <p:spPr>
            <a:xfrm>
              <a:off x="1557900" y="3545875"/>
              <a:ext cx="52800" cy="30550"/>
            </a:xfrm>
            <a:custGeom>
              <a:rect b="b" l="l" r="r" t="t"/>
              <a:pathLst>
                <a:path extrusionOk="0" h="1222" w="2112">
                  <a:moveTo>
                    <a:pt x="1642" y="0"/>
                  </a:moveTo>
                  <a:lnTo>
                    <a:pt x="0" y="950"/>
                  </a:lnTo>
                  <a:lnTo>
                    <a:pt x="470" y="1221"/>
                  </a:lnTo>
                  <a:lnTo>
                    <a:pt x="2112" y="272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FD98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96"/>
            <p:cNvSpPr/>
            <p:nvPr/>
          </p:nvSpPr>
          <p:spPr>
            <a:xfrm>
              <a:off x="1569650" y="3552650"/>
              <a:ext cx="41050" cy="24650"/>
            </a:xfrm>
            <a:custGeom>
              <a:rect b="b" l="l" r="r" t="t"/>
              <a:pathLst>
                <a:path extrusionOk="0" h="986" w="1642">
                  <a:moveTo>
                    <a:pt x="1642" y="1"/>
                  </a:moveTo>
                  <a:lnTo>
                    <a:pt x="0" y="950"/>
                  </a:lnTo>
                  <a:lnTo>
                    <a:pt x="0" y="985"/>
                  </a:lnTo>
                  <a:lnTo>
                    <a:pt x="1642" y="37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rgbClr val="FA86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96"/>
            <p:cNvSpPr/>
            <p:nvPr/>
          </p:nvSpPr>
          <p:spPr>
            <a:xfrm>
              <a:off x="1557900" y="3569625"/>
              <a:ext cx="11775" cy="7675"/>
            </a:xfrm>
            <a:custGeom>
              <a:rect b="b" l="l" r="r" t="t"/>
              <a:pathLst>
                <a:path extrusionOk="0" h="307" w="471">
                  <a:moveTo>
                    <a:pt x="0" y="0"/>
                  </a:moveTo>
                  <a:lnTo>
                    <a:pt x="0" y="36"/>
                  </a:lnTo>
                  <a:lnTo>
                    <a:pt x="470" y="306"/>
                  </a:lnTo>
                  <a:lnTo>
                    <a:pt x="470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96"/>
            <p:cNvSpPr/>
            <p:nvPr/>
          </p:nvSpPr>
          <p:spPr>
            <a:xfrm>
              <a:off x="1675575" y="3568275"/>
              <a:ext cx="9400" cy="3550"/>
            </a:xfrm>
            <a:custGeom>
              <a:rect b="b" l="l" r="r" t="t"/>
              <a:pathLst>
                <a:path extrusionOk="0" h="142" w="376">
                  <a:moveTo>
                    <a:pt x="374" y="0"/>
                  </a:moveTo>
                  <a:lnTo>
                    <a:pt x="0" y="8"/>
                  </a:lnTo>
                  <a:lnTo>
                    <a:pt x="0" y="24"/>
                  </a:lnTo>
                  <a:cubicBezTo>
                    <a:pt x="2" y="89"/>
                    <a:pt x="84" y="141"/>
                    <a:pt x="186" y="141"/>
                  </a:cubicBezTo>
                  <a:cubicBezTo>
                    <a:pt x="187" y="141"/>
                    <a:pt x="189" y="141"/>
                    <a:pt x="190" y="141"/>
                  </a:cubicBezTo>
                  <a:cubicBezTo>
                    <a:pt x="293" y="140"/>
                    <a:pt x="376" y="85"/>
                    <a:pt x="374" y="18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rgbClr val="DC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96"/>
            <p:cNvSpPr/>
            <p:nvPr/>
          </p:nvSpPr>
          <p:spPr>
            <a:xfrm>
              <a:off x="1675525" y="3565400"/>
              <a:ext cx="9450" cy="6025"/>
            </a:xfrm>
            <a:custGeom>
              <a:rect b="b" l="l" r="r" t="t"/>
              <a:pathLst>
                <a:path extrusionOk="0" h="241" w="378">
                  <a:moveTo>
                    <a:pt x="192" y="1"/>
                  </a:moveTo>
                  <a:cubicBezTo>
                    <a:pt x="191" y="1"/>
                    <a:pt x="189" y="1"/>
                    <a:pt x="188" y="1"/>
                  </a:cubicBezTo>
                  <a:cubicBezTo>
                    <a:pt x="85" y="2"/>
                    <a:pt x="1" y="57"/>
                    <a:pt x="2" y="123"/>
                  </a:cubicBezTo>
                  <a:cubicBezTo>
                    <a:pt x="4" y="189"/>
                    <a:pt x="86" y="240"/>
                    <a:pt x="188" y="240"/>
                  </a:cubicBezTo>
                  <a:cubicBezTo>
                    <a:pt x="189" y="240"/>
                    <a:pt x="191" y="240"/>
                    <a:pt x="192" y="240"/>
                  </a:cubicBezTo>
                  <a:cubicBezTo>
                    <a:pt x="295" y="239"/>
                    <a:pt x="378" y="184"/>
                    <a:pt x="376" y="117"/>
                  </a:cubicBezTo>
                  <a:cubicBezTo>
                    <a:pt x="375" y="53"/>
                    <a:pt x="293" y="1"/>
                    <a:pt x="192" y="1"/>
                  </a:cubicBezTo>
                  <a:close/>
                </a:path>
              </a:pathLst>
            </a:custGeom>
            <a:solidFill>
              <a:srgbClr val="FD9B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96"/>
            <p:cNvSpPr/>
            <p:nvPr/>
          </p:nvSpPr>
          <p:spPr>
            <a:xfrm>
              <a:off x="1679050" y="3555625"/>
              <a:ext cx="2425" cy="12600"/>
            </a:xfrm>
            <a:custGeom>
              <a:rect b="b" l="l" r="r" t="t"/>
              <a:pathLst>
                <a:path extrusionOk="0" h="504" w="97">
                  <a:moveTo>
                    <a:pt x="96" y="0"/>
                  </a:moveTo>
                  <a:lnTo>
                    <a:pt x="1" y="2"/>
                  </a:lnTo>
                  <a:lnTo>
                    <a:pt x="1" y="475"/>
                  </a:lnTo>
                  <a:cubicBezTo>
                    <a:pt x="2" y="491"/>
                    <a:pt x="20" y="504"/>
                    <a:pt x="46" y="504"/>
                  </a:cubicBezTo>
                  <a:cubicBezTo>
                    <a:pt x="47" y="504"/>
                    <a:pt x="48" y="504"/>
                    <a:pt x="50" y="504"/>
                  </a:cubicBezTo>
                  <a:cubicBezTo>
                    <a:pt x="76" y="504"/>
                    <a:pt x="96" y="491"/>
                    <a:pt x="96" y="47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DC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96"/>
            <p:cNvSpPr/>
            <p:nvPr/>
          </p:nvSpPr>
          <p:spPr>
            <a:xfrm>
              <a:off x="1679050" y="3554900"/>
              <a:ext cx="2425" cy="1550"/>
            </a:xfrm>
            <a:custGeom>
              <a:rect b="b" l="l" r="r" t="t"/>
              <a:pathLst>
                <a:path extrusionOk="0" h="62" w="97">
                  <a:moveTo>
                    <a:pt x="52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22" y="0"/>
                    <a:pt x="1" y="13"/>
                    <a:pt x="1" y="31"/>
                  </a:cubicBezTo>
                  <a:cubicBezTo>
                    <a:pt x="1" y="48"/>
                    <a:pt x="22" y="61"/>
                    <a:pt x="48" y="61"/>
                  </a:cubicBezTo>
                  <a:cubicBezTo>
                    <a:pt x="76" y="60"/>
                    <a:pt x="96" y="47"/>
                    <a:pt x="96" y="29"/>
                  </a:cubicBezTo>
                  <a:cubicBezTo>
                    <a:pt x="96" y="14"/>
                    <a:pt x="76" y="0"/>
                    <a:pt x="52" y="0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96"/>
            <p:cNvSpPr/>
            <p:nvPr/>
          </p:nvSpPr>
          <p:spPr>
            <a:xfrm>
              <a:off x="1664000" y="3552650"/>
              <a:ext cx="32650" cy="12250"/>
            </a:xfrm>
            <a:custGeom>
              <a:rect b="b" l="l" r="r" t="t"/>
              <a:pathLst>
                <a:path extrusionOk="0" h="490" w="1306">
                  <a:moveTo>
                    <a:pt x="1301" y="1"/>
                  </a:moveTo>
                  <a:lnTo>
                    <a:pt x="1" y="30"/>
                  </a:lnTo>
                  <a:lnTo>
                    <a:pt x="1" y="85"/>
                  </a:lnTo>
                  <a:cubicBezTo>
                    <a:pt x="4" y="310"/>
                    <a:pt x="289" y="489"/>
                    <a:pt x="641" y="489"/>
                  </a:cubicBezTo>
                  <a:cubicBezTo>
                    <a:pt x="646" y="489"/>
                    <a:pt x="652" y="489"/>
                    <a:pt x="658" y="489"/>
                  </a:cubicBezTo>
                  <a:cubicBezTo>
                    <a:pt x="1017" y="485"/>
                    <a:pt x="1306" y="293"/>
                    <a:pt x="1301" y="64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DC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96"/>
            <p:cNvSpPr/>
            <p:nvPr/>
          </p:nvSpPr>
          <p:spPr>
            <a:xfrm>
              <a:off x="1663900" y="3542725"/>
              <a:ext cx="32725" cy="20825"/>
            </a:xfrm>
            <a:custGeom>
              <a:rect b="b" l="l" r="r" t="t"/>
              <a:pathLst>
                <a:path extrusionOk="0" h="833" w="1309">
                  <a:moveTo>
                    <a:pt x="665" y="0"/>
                  </a:moveTo>
                  <a:cubicBezTo>
                    <a:pt x="660" y="0"/>
                    <a:pt x="654" y="0"/>
                    <a:pt x="649" y="0"/>
                  </a:cubicBezTo>
                  <a:cubicBezTo>
                    <a:pt x="289" y="6"/>
                    <a:pt x="0" y="197"/>
                    <a:pt x="3" y="427"/>
                  </a:cubicBezTo>
                  <a:cubicBezTo>
                    <a:pt x="8" y="652"/>
                    <a:pt x="293" y="833"/>
                    <a:pt x="645" y="833"/>
                  </a:cubicBezTo>
                  <a:cubicBezTo>
                    <a:pt x="651" y="833"/>
                    <a:pt x="656" y="833"/>
                    <a:pt x="662" y="833"/>
                  </a:cubicBezTo>
                  <a:cubicBezTo>
                    <a:pt x="1021" y="825"/>
                    <a:pt x="1308" y="635"/>
                    <a:pt x="1305" y="406"/>
                  </a:cubicBezTo>
                  <a:cubicBezTo>
                    <a:pt x="1301" y="179"/>
                    <a:pt x="1017" y="0"/>
                    <a:pt x="665" y="0"/>
                  </a:cubicBezTo>
                  <a:close/>
                </a:path>
              </a:pathLst>
            </a:custGeom>
            <a:solidFill>
              <a:srgbClr val="FD9B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96"/>
            <p:cNvSpPr/>
            <p:nvPr/>
          </p:nvSpPr>
          <p:spPr>
            <a:xfrm>
              <a:off x="1505975" y="3390125"/>
              <a:ext cx="7100" cy="14200"/>
            </a:xfrm>
            <a:custGeom>
              <a:rect b="b" l="l" r="r" t="t"/>
              <a:pathLst>
                <a:path extrusionOk="0" h="568" w="284">
                  <a:moveTo>
                    <a:pt x="146" y="1"/>
                  </a:moveTo>
                  <a:cubicBezTo>
                    <a:pt x="144" y="1"/>
                    <a:pt x="143" y="1"/>
                    <a:pt x="142" y="1"/>
                  </a:cubicBezTo>
                  <a:cubicBezTo>
                    <a:pt x="65" y="2"/>
                    <a:pt x="1" y="44"/>
                    <a:pt x="2" y="94"/>
                  </a:cubicBezTo>
                  <a:lnTo>
                    <a:pt x="2" y="479"/>
                  </a:lnTo>
                  <a:cubicBezTo>
                    <a:pt x="2" y="529"/>
                    <a:pt x="64" y="568"/>
                    <a:pt x="140" y="568"/>
                  </a:cubicBezTo>
                  <a:cubicBezTo>
                    <a:pt x="142" y="568"/>
                    <a:pt x="143" y="568"/>
                    <a:pt x="144" y="568"/>
                  </a:cubicBezTo>
                  <a:cubicBezTo>
                    <a:pt x="221" y="566"/>
                    <a:pt x="284" y="526"/>
                    <a:pt x="284" y="475"/>
                  </a:cubicBezTo>
                  <a:lnTo>
                    <a:pt x="284" y="89"/>
                  </a:lnTo>
                  <a:lnTo>
                    <a:pt x="284" y="86"/>
                  </a:lnTo>
                  <a:cubicBezTo>
                    <a:pt x="281" y="39"/>
                    <a:pt x="221" y="1"/>
                    <a:pt x="146" y="1"/>
                  </a:cubicBezTo>
                  <a:close/>
                </a:path>
              </a:pathLst>
            </a:custGeom>
            <a:solidFill>
              <a:srgbClr val="004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96"/>
            <p:cNvSpPr/>
            <p:nvPr/>
          </p:nvSpPr>
          <p:spPr>
            <a:xfrm>
              <a:off x="1415275" y="3336000"/>
              <a:ext cx="7100" cy="14175"/>
            </a:xfrm>
            <a:custGeom>
              <a:rect b="b" l="l" r="r" t="t"/>
              <a:pathLst>
                <a:path extrusionOk="0" h="567" w="284">
                  <a:moveTo>
                    <a:pt x="146" y="1"/>
                  </a:moveTo>
                  <a:cubicBezTo>
                    <a:pt x="144" y="1"/>
                    <a:pt x="143" y="1"/>
                    <a:pt x="141" y="1"/>
                  </a:cubicBezTo>
                  <a:cubicBezTo>
                    <a:pt x="65" y="2"/>
                    <a:pt x="1" y="43"/>
                    <a:pt x="2" y="92"/>
                  </a:cubicBezTo>
                  <a:lnTo>
                    <a:pt x="2" y="479"/>
                  </a:lnTo>
                  <a:cubicBezTo>
                    <a:pt x="2" y="528"/>
                    <a:pt x="64" y="566"/>
                    <a:pt x="140" y="566"/>
                  </a:cubicBezTo>
                  <a:cubicBezTo>
                    <a:pt x="142" y="566"/>
                    <a:pt x="143" y="566"/>
                    <a:pt x="144" y="566"/>
                  </a:cubicBezTo>
                  <a:cubicBezTo>
                    <a:pt x="221" y="565"/>
                    <a:pt x="284" y="524"/>
                    <a:pt x="284" y="475"/>
                  </a:cubicBezTo>
                  <a:lnTo>
                    <a:pt x="284" y="89"/>
                  </a:lnTo>
                  <a:lnTo>
                    <a:pt x="284" y="86"/>
                  </a:lnTo>
                  <a:cubicBezTo>
                    <a:pt x="281" y="38"/>
                    <a:pt x="221" y="1"/>
                    <a:pt x="146" y="1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96"/>
            <p:cNvSpPr/>
            <p:nvPr/>
          </p:nvSpPr>
          <p:spPr>
            <a:xfrm>
              <a:off x="1559300" y="3359475"/>
              <a:ext cx="7100" cy="14150"/>
            </a:xfrm>
            <a:custGeom>
              <a:rect b="b" l="l" r="r" t="t"/>
              <a:pathLst>
                <a:path extrusionOk="0" h="566" w="284">
                  <a:moveTo>
                    <a:pt x="144" y="0"/>
                  </a:moveTo>
                  <a:cubicBezTo>
                    <a:pt x="143" y="0"/>
                    <a:pt x="142" y="0"/>
                    <a:pt x="140" y="0"/>
                  </a:cubicBezTo>
                  <a:cubicBezTo>
                    <a:pt x="65" y="2"/>
                    <a:pt x="1" y="42"/>
                    <a:pt x="1" y="91"/>
                  </a:cubicBezTo>
                  <a:lnTo>
                    <a:pt x="1" y="479"/>
                  </a:lnTo>
                  <a:cubicBezTo>
                    <a:pt x="2" y="527"/>
                    <a:pt x="64" y="566"/>
                    <a:pt x="139" y="566"/>
                  </a:cubicBezTo>
                  <a:cubicBezTo>
                    <a:pt x="140" y="566"/>
                    <a:pt x="142" y="566"/>
                    <a:pt x="143" y="566"/>
                  </a:cubicBezTo>
                  <a:cubicBezTo>
                    <a:pt x="221" y="566"/>
                    <a:pt x="284" y="524"/>
                    <a:pt x="282" y="474"/>
                  </a:cubicBezTo>
                  <a:lnTo>
                    <a:pt x="282" y="89"/>
                  </a:lnTo>
                  <a:lnTo>
                    <a:pt x="282" y="86"/>
                  </a:lnTo>
                  <a:cubicBezTo>
                    <a:pt x="281" y="37"/>
                    <a:pt x="219" y="0"/>
                    <a:pt x="144" y="0"/>
                  </a:cubicBezTo>
                  <a:close/>
                </a:path>
              </a:pathLst>
            </a:custGeom>
            <a:solidFill>
              <a:srgbClr val="004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96"/>
            <p:cNvSpPr/>
            <p:nvPr/>
          </p:nvSpPr>
          <p:spPr>
            <a:xfrm>
              <a:off x="1413550" y="3263350"/>
              <a:ext cx="59800" cy="34500"/>
            </a:xfrm>
            <a:custGeom>
              <a:rect b="b" l="l" r="r" t="t"/>
              <a:pathLst>
                <a:path extrusionOk="0" h="1380" w="2392">
                  <a:moveTo>
                    <a:pt x="2251" y="1"/>
                  </a:moveTo>
                  <a:lnTo>
                    <a:pt x="0" y="1299"/>
                  </a:lnTo>
                  <a:lnTo>
                    <a:pt x="141" y="1380"/>
                  </a:lnTo>
                  <a:lnTo>
                    <a:pt x="2391" y="82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96"/>
            <p:cNvSpPr/>
            <p:nvPr/>
          </p:nvSpPr>
          <p:spPr>
            <a:xfrm>
              <a:off x="1413550" y="3295800"/>
              <a:ext cx="3525" cy="51425"/>
            </a:xfrm>
            <a:custGeom>
              <a:rect b="b" l="l" r="r" t="t"/>
              <a:pathLst>
                <a:path extrusionOk="0" h="2057" w="141">
                  <a:moveTo>
                    <a:pt x="0" y="1"/>
                  </a:moveTo>
                  <a:lnTo>
                    <a:pt x="0" y="1976"/>
                  </a:lnTo>
                  <a:lnTo>
                    <a:pt x="141" y="2057"/>
                  </a:lnTo>
                  <a:lnTo>
                    <a:pt x="141" y="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D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96"/>
            <p:cNvSpPr/>
            <p:nvPr/>
          </p:nvSpPr>
          <p:spPr>
            <a:xfrm>
              <a:off x="1417050" y="3265400"/>
              <a:ext cx="56300" cy="81825"/>
            </a:xfrm>
            <a:custGeom>
              <a:rect b="b" l="l" r="r" t="t"/>
              <a:pathLst>
                <a:path extrusionOk="0" h="3273" w="2252">
                  <a:moveTo>
                    <a:pt x="2251" y="0"/>
                  </a:moveTo>
                  <a:lnTo>
                    <a:pt x="1" y="1298"/>
                  </a:lnTo>
                  <a:lnTo>
                    <a:pt x="1" y="3273"/>
                  </a:lnTo>
                  <a:lnTo>
                    <a:pt x="2251" y="197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74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96"/>
            <p:cNvSpPr/>
            <p:nvPr/>
          </p:nvSpPr>
          <p:spPr>
            <a:xfrm>
              <a:off x="1417050" y="3304575"/>
              <a:ext cx="147675" cy="85300"/>
            </a:xfrm>
            <a:custGeom>
              <a:rect b="b" l="l" r="r" t="t"/>
              <a:pathLst>
                <a:path extrusionOk="0" h="3412" w="5907">
                  <a:moveTo>
                    <a:pt x="2251" y="1"/>
                  </a:moveTo>
                  <a:lnTo>
                    <a:pt x="1" y="1300"/>
                  </a:lnTo>
                  <a:lnTo>
                    <a:pt x="3656" y="3411"/>
                  </a:lnTo>
                  <a:lnTo>
                    <a:pt x="5907" y="2112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96"/>
            <p:cNvSpPr/>
            <p:nvPr/>
          </p:nvSpPr>
          <p:spPr>
            <a:xfrm>
              <a:off x="1417050" y="3337050"/>
              <a:ext cx="91425" cy="62975"/>
            </a:xfrm>
            <a:custGeom>
              <a:rect b="b" l="l" r="r" t="t"/>
              <a:pathLst>
                <a:path extrusionOk="0" h="2519" w="3657">
                  <a:moveTo>
                    <a:pt x="1" y="1"/>
                  </a:moveTo>
                  <a:lnTo>
                    <a:pt x="1" y="407"/>
                  </a:lnTo>
                  <a:lnTo>
                    <a:pt x="3656" y="2518"/>
                  </a:lnTo>
                  <a:lnTo>
                    <a:pt x="3656" y="2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5D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96"/>
            <p:cNvSpPr/>
            <p:nvPr/>
          </p:nvSpPr>
          <p:spPr>
            <a:xfrm>
              <a:off x="1508450" y="3357350"/>
              <a:ext cx="56275" cy="42675"/>
            </a:xfrm>
            <a:custGeom>
              <a:rect b="b" l="l" r="r" t="t"/>
              <a:pathLst>
                <a:path extrusionOk="0" h="1707" w="2251">
                  <a:moveTo>
                    <a:pt x="2251" y="1"/>
                  </a:moveTo>
                  <a:lnTo>
                    <a:pt x="0" y="1300"/>
                  </a:lnTo>
                  <a:lnTo>
                    <a:pt x="0" y="1706"/>
                  </a:lnTo>
                  <a:lnTo>
                    <a:pt x="2251" y="407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96"/>
            <p:cNvSpPr/>
            <p:nvPr/>
          </p:nvSpPr>
          <p:spPr>
            <a:xfrm>
              <a:off x="1417050" y="3296350"/>
              <a:ext cx="147675" cy="91550"/>
            </a:xfrm>
            <a:custGeom>
              <a:rect b="b" l="l" r="r" t="t"/>
              <a:pathLst>
                <a:path extrusionOk="0" h="3662" w="5907">
                  <a:moveTo>
                    <a:pt x="2249" y="1"/>
                  </a:moveTo>
                  <a:cubicBezTo>
                    <a:pt x="2157" y="1"/>
                    <a:pt x="2065" y="24"/>
                    <a:pt x="1983" y="72"/>
                  </a:cubicBezTo>
                  <a:lnTo>
                    <a:pt x="70" y="1178"/>
                  </a:lnTo>
                  <a:cubicBezTo>
                    <a:pt x="27" y="1203"/>
                    <a:pt x="1" y="1248"/>
                    <a:pt x="1" y="1297"/>
                  </a:cubicBezTo>
                  <a:lnTo>
                    <a:pt x="1" y="1497"/>
                  </a:lnTo>
                  <a:cubicBezTo>
                    <a:pt x="1" y="1575"/>
                    <a:pt x="43" y="1648"/>
                    <a:pt x="111" y="1687"/>
                  </a:cubicBezTo>
                  <a:lnTo>
                    <a:pt x="3420" y="3598"/>
                  </a:lnTo>
                  <a:cubicBezTo>
                    <a:pt x="3493" y="3640"/>
                    <a:pt x="3575" y="3661"/>
                    <a:pt x="3656" y="3661"/>
                  </a:cubicBezTo>
                  <a:cubicBezTo>
                    <a:pt x="3738" y="3661"/>
                    <a:pt x="3820" y="3640"/>
                    <a:pt x="3893" y="3598"/>
                  </a:cubicBezTo>
                  <a:lnTo>
                    <a:pt x="5800" y="2498"/>
                  </a:lnTo>
                  <a:cubicBezTo>
                    <a:pt x="5866" y="2458"/>
                    <a:pt x="5907" y="2387"/>
                    <a:pt x="5907" y="2310"/>
                  </a:cubicBezTo>
                  <a:lnTo>
                    <a:pt x="5907" y="2161"/>
                  </a:lnTo>
                  <a:cubicBezTo>
                    <a:pt x="5907" y="2078"/>
                    <a:pt x="5863" y="2005"/>
                    <a:pt x="5792" y="1964"/>
                  </a:cubicBezTo>
                  <a:lnTo>
                    <a:pt x="2518" y="73"/>
                  </a:lnTo>
                  <a:cubicBezTo>
                    <a:pt x="2435" y="25"/>
                    <a:pt x="2342" y="1"/>
                    <a:pt x="2249" y="1"/>
                  </a:cubicBezTo>
                  <a:close/>
                </a:path>
              </a:pathLst>
            </a:custGeom>
            <a:solidFill>
              <a:srgbClr val="9ED4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96"/>
            <p:cNvSpPr/>
            <p:nvPr/>
          </p:nvSpPr>
          <p:spPr>
            <a:xfrm>
              <a:off x="1508450" y="3349250"/>
              <a:ext cx="59800" cy="34525"/>
            </a:xfrm>
            <a:custGeom>
              <a:rect b="b" l="l" r="r" t="t"/>
              <a:pathLst>
                <a:path extrusionOk="0" h="1381" w="2392">
                  <a:moveTo>
                    <a:pt x="2251" y="0"/>
                  </a:moveTo>
                  <a:lnTo>
                    <a:pt x="0" y="1299"/>
                  </a:lnTo>
                  <a:lnTo>
                    <a:pt x="141" y="1381"/>
                  </a:lnTo>
                  <a:lnTo>
                    <a:pt x="2392" y="8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96"/>
            <p:cNvSpPr/>
            <p:nvPr/>
          </p:nvSpPr>
          <p:spPr>
            <a:xfrm>
              <a:off x="1508450" y="3381725"/>
              <a:ext cx="3550" cy="20325"/>
            </a:xfrm>
            <a:custGeom>
              <a:rect b="b" l="l" r="r" t="t"/>
              <a:pathLst>
                <a:path extrusionOk="0" h="813" w="142">
                  <a:moveTo>
                    <a:pt x="0" y="0"/>
                  </a:moveTo>
                  <a:lnTo>
                    <a:pt x="0" y="731"/>
                  </a:lnTo>
                  <a:lnTo>
                    <a:pt x="141" y="812"/>
                  </a:lnTo>
                  <a:lnTo>
                    <a:pt x="141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96"/>
            <p:cNvSpPr/>
            <p:nvPr/>
          </p:nvSpPr>
          <p:spPr>
            <a:xfrm>
              <a:off x="1511975" y="3351275"/>
              <a:ext cx="56275" cy="50775"/>
            </a:xfrm>
            <a:custGeom>
              <a:rect b="b" l="l" r="r" t="t"/>
              <a:pathLst>
                <a:path extrusionOk="0" h="2031" w="2251">
                  <a:moveTo>
                    <a:pt x="2251" y="0"/>
                  </a:moveTo>
                  <a:lnTo>
                    <a:pt x="0" y="1300"/>
                  </a:lnTo>
                  <a:lnTo>
                    <a:pt x="0" y="2030"/>
                  </a:lnTo>
                  <a:lnTo>
                    <a:pt x="2251" y="731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005D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96"/>
            <p:cNvSpPr/>
            <p:nvPr/>
          </p:nvSpPr>
          <p:spPr>
            <a:xfrm>
              <a:off x="1448100" y="3296325"/>
              <a:ext cx="40750" cy="23700"/>
            </a:xfrm>
            <a:custGeom>
              <a:rect b="b" l="l" r="r" t="t"/>
              <a:pathLst>
                <a:path extrusionOk="0" h="948" w="1630">
                  <a:moveTo>
                    <a:pt x="975" y="1"/>
                  </a:moveTo>
                  <a:cubicBezTo>
                    <a:pt x="918" y="1"/>
                    <a:pt x="861" y="19"/>
                    <a:pt x="814" y="55"/>
                  </a:cubicBezTo>
                  <a:cubicBezTo>
                    <a:pt x="667" y="167"/>
                    <a:pt x="432" y="313"/>
                    <a:pt x="96" y="463"/>
                  </a:cubicBezTo>
                  <a:cubicBezTo>
                    <a:pt x="3" y="505"/>
                    <a:pt x="0" y="635"/>
                    <a:pt x="91" y="680"/>
                  </a:cubicBezTo>
                  <a:cubicBezTo>
                    <a:pt x="212" y="738"/>
                    <a:pt x="326" y="805"/>
                    <a:pt x="437" y="880"/>
                  </a:cubicBezTo>
                  <a:cubicBezTo>
                    <a:pt x="504" y="925"/>
                    <a:pt x="581" y="948"/>
                    <a:pt x="658" y="948"/>
                  </a:cubicBezTo>
                  <a:cubicBezTo>
                    <a:pt x="742" y="948"/>
                    <a:pt x="827" y="921"/>
                    <a:pt x="898" y="867"/>
                  </a:cubicBezTo>
                  <a:cubicBezTo>
                    <a:pt x="1104" y="708"/>
                    <a:pt x="1346" y="589"/>
                    <a:pt x="1530" y="511"/>
                  </a:cubicBezTo>
                  <a:cubicBezTo>
                    <a:pt x="1627" y="470"/>
                    <a:pt x="1630" y="334"/>
                    <a:pt x="1534" y="290"/>
                  </a:cubicBezTo>
                  <a:cubicBezTo>
                    <a:pt x="1394" y="225"/>
                    <a:pt x="1260" y="147"/>
                    <a:pt x="1136" y="55"/>
                  </a:cubicBezTo>
                  <a:cubicBezTo>
                    <a:pt x="1088" y="19"/>
                    <a:pt x="1031" y="1"/>
                    <a:pt x="975" y="1"/>
                  </a:cubicBezTo>
                  <a:close/>
                </a:path>
              </a:pathLst>
            </a:custGeom>
            <a:solidFill>
              <a:srgbClr val="0A9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96"/>
            <p:cNvSpPr/>
            <p:nvPr/>
          </p:nvSpPr>
          <p:spPr>
            <a:xfrm>
              <a:off x="1420000" y="3312900"/>
              <a:ext cx="40725" cy="23675"/>
            </a:xfrm>
            <a:custGeom>
              <a:rect b="b" l="l" r="r" t="t"/>
              <a:pathLst>
                <a:path extrusionOk="0" h="947" w="1629">
                  <a:moveTo>
                    <a:pt x="974" y="0"/>
                  </a:moveTo>
                  <a:cubicBezTo>
                    <a:pt x="917" y="0"/>
                    <a:pt x="861" y="18"/>
                    <a:pt x="814" y="53"/>
                  </a:cubicBezTo>
                  <a:cubicBezTo>
                    <a:pt x="666" y="165"/>
                    <a:pt x="431" y="312"/>
                    <a:pt x="95" y="462"/>
                  </a:cubicBezTo>
                  <a:cubicBezTo>
                    <a:pt x="2" y="503"/>
                    <a:pt x="0" y="633"/>
                    <a:pt x="92" y="678"/>
                  </a:cubicBezTo>
                  <a:cubicBezTo>
                    <a:pt x="211" y="738"/>
                    <a:pt x="325" y="805"/>
                    <a:pt x="435" y="880"/>
                  </a:cubicBezTo>
                  <a:cubicBezTo>
                    <a:pt x="502" y="925"/>
                    <a:pt x="579" y="947"/>
                    <a:pt x="656" y="947"/>
                  </a:cubicBezTo>
                  <a:cubicBezTo>
                    <a:pt x="741" y="947"/>
                    <a:pt x="826" y="920"/>
                    <a:pt x="896" y="867"/>
                  </a:cubicBezTo>
                  <a:cubicBezTo>
                    <a:pt x="1102" y="707"/>
                    <a:pt x="1345" y="587"/>
                    <a:pt x="1529" y="510"/>
                  </a:cubicBezTo>
                  <a:cubicBezTo>
                    <a:pt x="1626" y="468"/>
                    <a:pt x="1629" y="333"/>
                    <a:pt x="1533" y="288"/>
                  </a:cubicBezTo>
                  <a:cubicBezTo>
                    <a:pt x="1392" y="225"/>
                    <a:pt x="1259" y="145"/>
                    <a:pt x="1134" y="53"/>
                  </a:cubicBezTo>
                  <a:cubicBezTo>
                    <a:pt x="1087" y="18"/>
                    <a:pt x="1031" y="0"/>
                    <a:pt x="974" y="0"/>
                  </a:cubicBezTo>
                  <a:close/>
                </a:path>
              </a:pathLst>
            </a:custGeom>
            <a:solidFill>
              <a:srgbClr val="0A92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96"/>
            <p:cNvSpPr/>
            <p:nvPr/>
          </p:nvSpPr>
          <p:spPr>
            <a:xfrm>
              <a:off x="1367650" y="3321825"/>
              <a:ext cx="57925" cy="33200"/>
            </a:xfrm>
            <a:custGeom>
              <a:rect b="b" l="l" r="r" t="t"/>
              <a:pathLst>
                <a:path extrusionOk="0" h="1328" w="2317">
                  <a:moveTo>
                    <a:pt x="1156" y="1"/>
                  </a:moveTo>
                  <a:lnTo>
                    <a:pt x="0" y="668"/>
                  </a:lnTo>
                  <a:lnTo>
                    <a:pt x="1160" y="1328"/>
                  </a:lnTo>
                  <a:lnTo>
                    <a:pt x="2316" y="661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96"/>
            <p:cNvSpPr/>
            <p:nvPr/>
          </p:nvSpPr>
          <p:spPr>
            <a:xfrm>
              <a:off x="1396650" y="3338325"/>
              <a:ext cx="28925" cy="52800"/>
            </a:xfrm>
            <a:custGeom>
              <a:rect b="b" l="l" r="r" t="t"/>
              <a:pathLst>
                <a:path extrusionOk="0" h="2112" w="1157">
                  <a:moveTo>
                    <a:pt x="1156" y="1"/>
                  </a:moveTo>
                  <a:lnTo>
                    <a:pt x="0" y="668"/>
                  </a:lnTo>
                  <a:lnTo>
                    <a:pt x="0" y="2112"/>
                  </a:lnTo>
                  <a:lnTo>
                    <a:pt x="1156" y="1445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D57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96"/>
            <p:cNvSpPr/>
            <p:nvPr/>
          </p:nvSpPr>
          <p:spPr>
            <a:xfrm>
              <a:off x="1367650" y="3338500"/>
              <a:ext cx="29025" cy="52625"/>
            </a:xfrm>
            <a:custGeom>
              <a:rect b="b" l="l" r="r" t="t"/>
              <a:pathLst>
                <a:path extrusionOk="0" h="2105" w="1161">
                  <a:moveTo>
                    <a:pt x="0" y="1"/>
                  </a:moveTo>
                  <a:lnTo>
                    <a:pt x="0" y="1447"/>
                  </a:lnTo>
                  <a:lnTo>
                    <a:pt x="1160" y="2105"/>
                  </a:lnTo>
                  <a:lnTo>
                    <a:pt x="1160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2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96"/>
            <p:cNvSpPr/>
            <p:nvPr/>
          </p:nvSpPr>
          <p:spPr>
            <a:xfrm>
              <a:off x="1396650" y="3348875"/>
              <a:ext cx="28925" cy="17000"/>
            </a:xfrm>
            <a:custGeom>
              <a:rect b="b" l="l" r="r" t="t"/>
              <a:pathLst>
                <a:path extrusionOk="0" h="680" w="1157">
                  <a:moveTo>
                    <a:pt x="1156" y="1"/>
                  </a:moveTo>
                  <a:lnTo>
                    <a:pt x="0" y="668"/>
                  </a:lnTo>
                  <a:lnTo>
                    <a:pt x="0" y="679"/>
                  </a:lnTo>
                  <a:lnTo>
                    <a:pt x="1156" y="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96"/>
            <p:cNvSpPr/>
            <p:nvPr/>
          </p:nvSpPr>
          <p:spPr>
            <a:xfrm>
              <a:off x="1410975" y="3349925"/>
              <a:ext cx="4400" cy="2675"/>
            </a:xfrm>
            <a:custGeom>
              <a:rect b="b" l="l" r="r" t="t"/>
              <a:pathLst>
                <a:path extrusionOk="0" fill="none" h="107" w="176">
                  <a:moveTo>
                    <a:pt x="0" y="88"/>
                  </a:moveTo>
                  <a:lnTo>
                    <a:pt x="12" y="94"/>
                  </a:lnTo>
                  <a:cubicBezTo>
                    <a:pt x="34" y="107"/>
                    <a:pt x="61" y="107"/>
                    <a:pt x="83" y="94"/>
                  </a:cubicBezTo>
                  <a:lnTo>
                    <a:pt x="161" y="49"/>
                  </a:lnTo>
                  <a:cubicBezTo>
                    <a:pt x="176" y="40"/>
                    <a:pt x="176" y="17"/>
                    <a:pt x="161" y="8"/>
                  </a:cubicBezTo>
                  <a:lnTo>
                    <a:pt x="148" y="1"/>
                  </a:lnTo>
                </a:path>
              </a:pathLst>
            </a:custGeom>
            <a:noFill/>
            <a:ln cap="rnd" cmpd="sng" w="9525">
              <a:solidFill>
                <a:srgbClr val="FED0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96"/>
            <p:cNvSpPr/>
            <p:nvPr/>
          </p:nvSpPr>
          <p:spPr>
            <a:xfrm>
              <a:off x="1396650" y="3358925"/>
              <a:ext cx="28925" cy="17025"/>
            </a:xfrm>
            <a:custGeom>
              <a:rect b="b" l="l" r="r" t="t"/>
              <a:pathLst>
                <a:path extrusionOk="0" h="681" w="1157">
                  <a:moveTo>
                    <a:pt x="1156" y="0"/>
                  </a:moveTo>
                  <a:lnTo>
                    <a:pt x="0" y="667"/>
                  </a:lnTo>
                  <a:lnTo>
                    <a:pt x="0" y="680"/>
                  </a:lnTo>
                  <a:lnTo>
                    <a:pt x="1156" y="12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96"/>
            <p:cNvSpPr/>
            <p:nvPr/>
          </p:nvSpPr>
          <p:spPr>
            <a:xfrm>
              <a:off x="1410975" y="3359975"/>
              <a:ext cx="4400" cy="2675"/>
            </a:xfrm>
            <a:custGeom>
              <a:rect b="b" l="l" r="r" t="t"/>
              <a:pathLst>
                <a:path extrusionOk="0" fill="none" h="107" w="176">
                  <a:moveTo>
                    <a:pt x="0" y="87"/>
                  </a:moveTo>
                  <a:lnTo>
                    <a:pt x="12" y="93"/>
                  </a:lnTo>
                  <a:cubicBezTo>
                    <a:pt x="34" y="106"/>
                    <a:pt x="61" y="106"/>
                    <a:pt x="83" y="93"/>
                  </a:cubicBezTo>
                  <a:lnTo>
                    <a:pt x="161" y="48"/>
                  </a:lnTo>
                  <a:cubicBezTo>
                    <a:pt x="176" y="40"/>
                    <a:pt x="176" y="18"/>
                    <a:pt x="161" y="8"/>
                  </a:cubicBezTo>
                  <a:lnTo>
                    <a:pt x="148" y="0"/>
                  </a:lnTo>
                </a:path>
              </a:pathLst>
            </a:custGeom>
            <a:noFill/>
            <a:ln cap="rnd" cmpd="sng" w="9525">
              <a:solidFill>
                <a:srgbClr val="FED0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96"/>
            <p:cNvSpPr/>
            <p:nvPr/>
          </p:nvSpPr>
          <p:spPr>
            <a:xfrm>
              <a:off x="1396650" y="3368975"/>
              <a:ext cx="28925" cy="17025"/>
            </a:xfrm>
            <a:custGeom>
              <a:rect b="b" l="l" r="r" t="t"/>
              <a:pathLst>
                <a:path extrusionOk="0" h="681" w="1157">
                  <a:moveTo>
                    <a:pt x="1156" y="0"/>
                  </a:moveTo>
                  <a:lnTo>
                    <a:pt x="0" y="667"/>
                  </a:lnTo>
                  <a:lnTo>
                    <a:pt x="0" y="680"/>
                  </a:lnTo>
                  <a:lnTo>
                    <a:pt x="1156" y="13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743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96"/>
            <p:cNvSpPr/>
            <p:nvPr/>
          </p:nvSpPr>
          <p:spPr>
            <a:xfrm>
              <a:off x="1410975" y="3370050"/>
              <a:ext cx="4400" cy="2625"/>
            </a:xfrm>
            <a:custGeom>
              <a:rect b="b" l="l" r="r" t="t"/>
              <a:pathLst>
                <a:path extrusionOk="0" fill="none" h="105" w="176">
                  <a:moveTo>
                    <a:pt x="0" y="86"/>
                  </a:moveTo>
                  <a:lnTo>
                    <a:pt x="12" y="93"/>
                  </a:lnTo>
                  <a:cubicBezTo>
                    <a:pt x="34" y="105"/>
                    <a:pt x="61" y="105"/>
                    <a:pt x="83" y="93"/>
                  </a:cubicBezTo>
                  <a:lnTo>
                    <a:pt x="161" y="48"/>
                  </a:lnTo>
                  <a:cubicBezTo>
                    <a:pt x="176" y="38"/>
                    <a:pt x="176" y="16"/>
                    <a:pt x="161" y="8"/>
                  </a:cubicBezTo>
                  <a:lnTo>
                    <a:pt x="148" y="1"/>
                  </a:lnTo>
                </a:path>
              </a:pathLst>
            </a:custGeom>
            <a:noFill/>
            <a:ln cap="rnd" cmpd="sng" w="9525">
              <a:solidFill>
                <a:srgbClr val="FED0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96"/>
            <p:cNvSpPr/>
            <p:nvPr/>
          </p:nvSpPr>
          <p:spPr>
            <a:xfrm>
              <a:off x="1366475" y="3320675"/>
              <a:ext cx="60975" cy="34575"/>
            </a:xfrm>
            <a:custGeom>
              <a:rect b="b" l="l" r="r" t="t"/>
              <a:pathLst>
                <a:path extrusionOk="0" h="1383" w="2439">
                  <a:moveTo>
                    <a:pt x="1161" y="1"/>
                  </a:moveTo>
                  <a:lnTo>
                    <a:pt x="1" y="657"/>
                  </a:lnTo>
                  <a:lnTo>
                    <a:pt x="1280" y="1382"/>
                  </a:lnTo>
                  <a:lnTo>
                    <a:pt x="2439" y="726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FD8F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96"/>
            <p:cNvSpPr/>
            <p:nvPr/>
          </p:nvSpPr>
          <p:spPr>
            <a:xfrm>
              <a:off x="1398450" y="3338800"/>
              <a:ext cx="29000" cy="19675"/>
            </a:xfrm>
            <a:custGeom>
              <a:rect b="b" l="l" r="r" t="t"/>
              <a:pathLst>
                <a:path extrusionOk="0" h="787" w="1160">
                  <a:moveTo>
                    <a:pt x="1160" y="1"/>
                  </a:moveTo>
                  <a:lnTo>
                    <a:pt x="1" y="657"/>
                  </a:lnTo>
                  <a:lnTo>
                    <a:pt x="1" y="786"/>
                  </a:lnTo>
                  <a:lnTo>
                    <a:pt x="1160" y="130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DC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96"/>
            <p:cNvSpPr/>
            <p:nvPr/>
          </p:nvSpPr>
          <p:spPr>
            <a:xfrm>
              <a:off x="1366475" y="3337100"/>
              <a:ext cx="32000" cy="21375"/>
            </a:xfrm>
            <a:custGeom>
              <a:rect b="b" l="l" r="r" t="t"/>
              <a:pathLst>
                <a:path extrusionOk="0" h="855" w="1280">
                  <a:moveTo>
                    <a:pt x="1" y="0"/>
                  </a:moveTo>
                  <a:lnTo>
                    <a:pt x="1" y="131"/>
                  </a:lnTo>
                  <a:lnTo>
                    <a:pt x="1280" y="854"/>
                  </a:lnTo>
                  <a:lnTo>
                    <a:pt x="1280" y="7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06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96"/>
            <p:cNvSpPr/>
            <p:nvPr/>
          </p:nvSpPr>
          <p:spPr>
            <a:xfrm>
              <a:off x="1641500" y="3080500"/>
              <a:ext cx="76300" cy="176175"/>
            </a:xfrm>
            <a:custGeom>
              <a:rect b="b" l="l" r="r" t="t"/>
              <a:pathLst>
                <a:path extrusionOk="0" h="7047" w="3052">
                  <a:moveTo>
                    <a:pt x="0" y="1"/>
                  </a:moveTo>
                  <a:lnTo>
                    <a:pt x="0" y="5305"/>
                  </a:lnTo>
                  <a:lnTo>
                    <a:pt x="3051" y="7047"/>
                  </a:lnTo>
                  <a:lnTo>
                    <a:pt x="3051" y="17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96"/>
            <p:cNvSpPr/>
            <p:nvPr/>
          </p:nvSpPr>
          <p:spPr>
            <a:xfrm>
              <a:off x="1717775" y="3123750"/>
              <a:ext cx="1425" cy="132925"/>
            </a:xfrm>
            <a:custGeom>
              <a:rect b="b" l="l" r="r" t="t"/>
              <a:pathLst>
                <a:path extrusionOk="0" h="5317" w="57">
                  <a:moveTo>
                    <a:pt x="57" y="1"/>
                  </a:moveTo>
                  <a:lnTo>
                    <a:pt x="0" y="33"/>
                  </a:lnTo>
                  <a:lnTo>
                    <a:pt x="0" y="5317"/>
                  </a:lnTo>
                  <a:lnTo>
                    <a:pt x="57" y="5286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D7FB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96"/>
            <p:cNvSpPr/>
            <p:nvPr/>
          </p:nvSpPr>
          <p:spPr>
            <a:xfrm>
              <a:off x="1641500" y="3079750"/>
              <a:ext cx="77700" cy="44825"/>
            </a:xfrm>
            <a:custGeom>
              <a:rect b="b" l="l" r="r" t="t"/>
              <a:pathLst>
                <a:path extrusionOk="0" h="1793" w="3108">
                  <a:moveTo>
                    <a:pt x="57" y="0"/>
                  </a:moveTo>
                  <a:lnTo>
                    <a:pt x="0" y="31"/>
                  </a:lnTo>
                  <a:lnTo>
                    <a:pt x="3051" y="1793"/>
                  </a:lnTo>
                  <a:lnTo>
                    <a:pt x="3108" y="176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A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96"/>
            <p:cNvSpPr/>
            <p:nvPr/>
          </p:nvSpPr>
          <p:spPr>
            <a:xfrm>
              <a:off x="1774975" y="3124200"/>
              <a:ext cx="57075" cy="165500"/>
            </a:xfrm>
            <a:custGeom>
              <a:rect b="b" l="l" r="r" t="t"/>
              <a:pathLst>
                <a:path extrusionOk="0" h="6620" w="2283">
                  <a:moveTo>
                    <a:pt x="2283" y="0"/>
                  </a:moveTo>
                  <a:lnTo>
                    <a:pt x="0" y="1336"/>
                  </a:lnTo>
                  <a:lnTo>
                    <a:pt x="0" y="6620"/>
                  </a:lnTo>
                  <a:lnTo>
                    <a:pt x="2283" y="5303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D7FB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96"/>
            <p:cNvSpPr/>
            <p:nvPr/>
          </p:nvSpPr>
          <p:spPr>
            <a:xfrm>
              <a:off x="1773550" y="3156825"/>
              <a:ext cx="1450" cy="132875"/>
            </a:xfrm>
            <a:custGeom>
              <a:rect b="b" l="l" r="r" t="t"/>
              <a:pathLst>
                <a:path extrusionOk="0" h="5315" w="58">
                  <a:moveTo>
                    <a:pt x="1" y="0"/>
                  </a:moveTo>
                  <a:lnTo>
                    <a:pt x="1" y="5284"/>
                  </a:lnTo>
                  <a:lnTo>
                    <a:pt x="57" y="5315"/>
                  </a:lnTo>
                  <a:lnTo>
                    <a:pt x="5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96"/>
            <p:cNvSpPr/>
            <p:nvPr/>
          </p:nvSpPr>
          <p:spPr>
            <a:xfrm>
              <a:off x="1773550" y="3123400"/>
              <a:ext cx="58500" cy="34200"/>
            </a:xfrm>
            <a:custGeom>
              <a:rect b="b" l="l" r="r" t="t"/>
              <a:pathLst>
                <a:path extrusionOk="0" h="1368" w="2340">
                  <a:moveTo>
                    <a:pt x="2283" y="0"/>
                  </a:moveTo>
                  <a:lnTo>
                    <a:pt x="1" y="1337"/>
                  </a:lnTo>
                  <a:lnTo>
                    <a:pt x="57" y="1368"/>
                  </a:lnTo>
                  <a:lnTo>
                    <a:pt x="2340" y="32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EA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96"/>
            <p:cNvSpPr/>
            <p:nvPr/>
          </p:nvSpPr>
          <p:spPr>
            <a:xfrm>
              <a:off x="1601325" y="3216050"/>
              <a:ext cx="55675" cy="40000"/>
            </a:xfrm>
            <a:custGeom>
              <a:rect b="b" l="l" r="r" t="t"/>
              <a:pathLst>
                <a:path extrusionOk="0" h="1600" w="2227">
                  <a:moveTo>
                    <a:pt x="53" y="1"/>
                  </a:moveTo>
                  <a:cubicBezTo>
                    <a:pt x="1" y="314"/>
                    <a:pt x="282" y="684"/>
                    <a:pt x="276" y="1010"/>
                  </a:cubicBezTo>
                  <a:lnTo>
                    <a:pt x="1146" y="1512"/>
                  </a:lnTo>
                  <a:cubicBezTo>
                    <a:pt x="1248" y="1570"/>
                    <a:pt x="1361" y="1600"/>
                    <a:pt x="1474" y="1600"/>
                  </a:cubicBezTo>
                  <a:cubicBezTo>
                    <a:pt x="1587" y="1600"/>
                    <a:pt x="1699" y="1570"/>
                    <a:pt x="1800" y="1512"/>
                  </a:cubicBezTo>
                  <a:cubicBezTo>
                    <a:pt x="2084" y="1345"/>
                    <a:pt x="2013" y="901"/>
                    <a:pt x="2226" y="717"/>
                  </a:cubicBezTo>
                  <a:lnTo>
                    <a:pt x="2065" y="582"/>
                  </a:lnTo>
                  <a:lnTo>
                    <a:pt x="1506" y="666"/>
                  </a:lnTo>
                  <a:cubicBezTo>
                    <a:pt x="1506" y="666"/>
                    <a:pt x="1506" y="692"/>
                    <a:pt x="1509" y="734"/>
                  </a:cubicBezTo>
                  <a:lnTo>
                    <a:pt x="1387" y="663"/>
                  </a:lnTo>
                  <a:lnTo>
                    <a:pt x="1816" y="582"/>
                  </a:lnTo>
                  <a:lnTo>
                    <a:pt x="1281" y="178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9C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96"/>
            <p:cNvSpPr/>
            <p:nvPr/>
          </p:nvSpPr>
          <p:spPr>
            <a:xfrm>
              <a:off x="1602625" y="3201250"/>
              <a:ext cx="60575" cy="35875"/>
            </a:xfrm>
            <a:custGeom>
              <a:rect b="b" l="l" r="r" t="t"/>
              <a:pathLst>
                <a:path extrusionOk="0" h="1435" w="2423">
                  <a:moveTo>
                    <a:pt x="1026" y="1"/>
                  </a:moveTo>
                  <a:lnTo>
                    <a:pt x="1" y="593"/>
                  </a:lnTo>
                  <a:lnTo>
                    <a:pt x="1242" y="1309"/>
                  </a:lnTo>
                  <a:cubicBezTo>
                    <a:pt x="1386" y="1392"/>
                    <a:pt x="1547" y="1434"/>
                    <a:pt x="1708" y="1434"/>
                  </a:cubicBezTo>
                  <a:cubicBezTo>
                    <a:pt x="1869" y="1434"/>
                    <a:pt x="2030" y="1392"/>
                    <a:pt x="2174" y="1309"/>
                  </a:cubicBezTo>
                  <a:cubicBezTo>
                    <a:pt x="2422" y="1165"/>
                    <a:pt x="2422" y="807"/>
                    <a:pt x="2174" y="665"/>
                  </a:cubicBezTo>
                  <a:lnTo>
                    <a:pt x="1026" y="1"/>
                  </a:lnTo>
                  <a:close/>
                </a:path>
              </a:pathLst>
            </a:custGeom>
            <a:solidFill>
              <a:srgbClr val="FDF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96"/>
            <p:cNvSpPr/>
            <p:nvPr/>
          </p:nvSpPr>
          <p:spPr>
            <a:xfrm>
              <a:off x="1608175" y="3204775"/>
              <a:ext cx="55050" cy="32750"/>
            </a:xfrm>
            <a:custGeom>
              <a:rect b="b" l="l" r="r" t="t"/>
              <a:pathLst>
                <a:path extrusionOk="0" h="1310" w="2202">
                  <a:moveTo>
                    <a:pt x="1052" y="1"/>
                  </a:moveTo>
                  <a:lnTo>
                    <a:pt x="215" y="484"/>
                  </a:lnTo>
                  <a:cubicBezTo>
                    <a:pt x="141" y="494"/>
                    <a:pt x="1" y="514"/>
                    <a:pt x="1" y="514"/>
                  </a:cubicBezTo>
                  <a:lnTo>
                    <a:pt x="1" y="608"/>
                  </a:lnTo>
                  <a:lnTo>
                    <a:pt x="991" y="1181"/>
                  </a:lnTo>
                  <a:cubicBezTo>
                    <a:pt x="1139" y="1267"/>
                    <a:pt x="1304" y="1309"/>
                    <a:pt x="1470" y="1309"/>
                  </a:cubicBezTo>
                  <a:cubicBezTo>
                    <a:pt x="1635" y="1309"/>
                    <a:pt x="1800" y="1267"/>
                    <a:pt x="1948" y="1181"/>
                  </a:cubicBezTo>
                  <a:cubicBezTo>
                    <a:pt x="2202" y="1035"/>
                    <a:pt x="2202" y="668"/>
                    <a:pt x="1948" y="520"/>
                  </a:cubicBezTo>
                  <a:lnTo>
                    <a:pt x="1052" y="1"/>
                  </a:lnTo>
                  <a:close/>
                </a:path>
              </a:pathLst>
            </a:custGeom>
            <a:solidFill>
              <a:srgbClr val="D796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96"/>
            <p:cNvSpPr/>
            <p:nvPr/>
          </p:nvSpPr>
          <p:spPr>
            <a:xfrm>
              <a:off x="1608175" y="3202450"/>
              <a:ext cx="55050" cy="32725"/>
            </a:xfrm>
            <a:custGeom>
              <a:rect b="b" l="l" r="r" t="t"/>
              <a:pathLst>
                <a:path extrusionOk="0" h="1309" w="2202">
                  <a:moveTo>
                    <a:pt x="1052" y="1"/>
                  </a:moveTo>
                  <a:lnTo>
                    <a:pt x="1" y="607"/>
                  </a:lnTo>
                  <a:lnTo>
                    <a:pt x="991" y="1181"/>
                  </a:lnTo>
                  <a:cubicBezTo>
                    <a:pt x="1139" y="1266"/>
                    <a:pt x="1304" y="1308"/>
                    <a:pt x="1470" y="1308"/>
                  </a:cubicBezTo>
                  <a:cubicBezTo>
                    <a:pt x="1635" y="1308"/>
                    <a:pt x="1800" y="1266"/>
                    <a:pt x="1948" y="1181"/>
                  </a:cubicBezTo>
                  <a:cubicBezTo>
                    <a:pt x="2202" y="1033"/>
                    <a:pt x="2202" y="666"/>
                    <a:pt x="1948" y="520"/>
                  </a:cubicBezTo>
                  <a:lnTo>
                    <a:pt x="1052" y="1"/>
                  </a:lnTo>
                  <a:close/>
                </a:path>
              </a:pathLst>
            </a:custGeom>
            <a:solidFill>
              <a:srgbClr val="FBE0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96"/>
            <p:cNvSpPr/>
            <p:nvPr/>
          </p:nvSpPr>
          <p:spPr>
            <a:xfrm>
              <a:off x="1594100" y="3181550"/>
              <a:ext cx="8550" cy="34525"/>
            </a:xfrm>
            <a:custGeom>
              <a:rect b="b" l="l" r="r" t="t"/>
              <a:pathLst>
                <a:path extrusionOk="0" h="1381" w="342">
                  <a:moveTo>
                    <a:pt x="1" y="0"/>
                  </a:moveTo>
                  <a:lnTo>
                    <a:pt x="1" y="1018"/>
                  </a:lnTo>
                  <a:cubicBezTo>
                    <a:pt x="1" y="1121"/>
                    <a:pt x="55" y="1215"/>
                    <a:pt x="143" y="1266"/>
                  </a:cubicBezTo>
                  <a:lnTo>
                    <a:pt x="342" y="1381"/>
                  </a:lnTo>
                  <a:lnTo>
                    <a:pt x="342" y="1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96"/>
            <p:cNvSpPr/>
            <p:nvPr/>
          </p:nvSpPr>
          <p:spPr>
            <a:xfrm>
              <a:off x="1602625" y="3171675"/>
              <a:ext cx="25650" cy="44400"/>
            </a:xfrm>
            <a:custGeom>
              <a:rect b="b" l="l" r="r" t="t"/>
              <a:pathLst>
                <a:path extrusionOk="0" h="1776" w="1026">
                  <a:moveTo>
                    <a:pt x="1026" y="1"/>
                  </a:moveTo>
                  <a:lnTo>
                    <a:pt x="1" y="592"/>
                  </a:lnTo>
                  <a:lnTo>
                    <a:pt x="1" y="1776"/>
                  </a:lnTo>
                  <a:lnTo>
                    <a:pt x="1026" y="1184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rgbClr val="F9D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96"/>
            <p:cNvSpPr/>
            <p:nvPr/>
          </p:nvSpPr>
          <p:spPr>
            <a:xfrm>
              <a:off x="1594100" y="3166750"/>
              <a:ext cx="34175" cy="19750"/>
            </a:xfrm>
            <a:custGeom>
              <a:rect b="b" l="l" r="r" t="t"/>
              <a:pathLst>
                <a:path extrusionOk="0" h="790" w="1367">
                  <a:moveTo>
                    <a:pt x="1025" y="1"/>
                  </a:moveTo>
                  <a:lnTo>
                    <a:pt x="1" y="592"/>
                  </a:lnTo>
                  <a:lnTo>
                    <a:pt x="342" y="789"/>
                  </a:lnTo>
                  <a:lnTo>
                    <a:pt x="1367" y="19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rgbClr val="FDF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96"/>
            <p:cNvSpPr/>
            <p:nvPr/>
          </p:nvSpPr>
          <p:spPr>
            <a:xfrm>
              <a:off x="1589075" y="3142000"/>
              <a:ext cx="2825" cy="24775"/>
            </a:xfrm>
            <a:custGeom>
              <a:rect b="b" l="l" r="r" t="t"/>
              <a:pathLst>
                <a:path extrusionOk="0" h="991" w="113">
                  <a:moveTo>
                    <a:pt x="112" y="0"/>
                  </a:moveTo>
                  <a:lnTo>
                    <a:pt x="0" y="80"/>
                  </a:lnTo>
                  <a:lnTo>
                    <a:pt x="0" y="991"/>
                  </a:lnTo>
                  <a:lnTo>
                    <a:pt x="112" y="91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A5D4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96"/>
            <p:cNvSpPr/>
            <p:nvPr/>
          </p:nvSpPr>
          <p:spPr>
            <a:xfrm>
              <a:off x="1578675" y="3119950"/>
              <a:ext cx="43150" cy="24975"/>
            </a:xfrm>
            <a:custGeom>
              <a:rect b="b" l="l" r="r" t="t"/>
              <a:pathLst>
                <a:path extrusionOk="0" fill="none" h="999" w="1726">
                  <a:moveTo>
                    <a:pt x="0" y="871"/>
                  </a:moveTo>
                  <a:lnTo>
                    <a:pt x="135" y="953"/>
                  </a:lnTo>
                  <a:cubicBezTo>
                    <a:pt x="206" y="997"/>
                    <a:pt x="296" y="998"/>
                    <a:pt x="367" y="958"/>
                  </a:cubicBezTo>
                  <a:lnTo>
                    <a:pt x="1685" y="196"/>
                  </a:lnTo>
                  <a:cubicBezTo>
                    <a:pt x="1726" y="173"/>
                    <a:pt x="1726" y="114"/>
                    <a:pt x="1685" y="90"/>
                  </a:cubicBezTo>
                  <a:lnTo>
                    <a:pt x="1526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96"/>
            <p:cNvSpPr/>
            <p:nvPr/>
          </p:nvSpPr>
          <p:spPr>
            <a:xfrm>
              <a:off x="1589075" y="3124975"/>
              <a:ext cx="30875" cy="43650"/>
            </a:xfrm>
            <a:custGeom>
              <a:rect b="b" l="l" r="r" t="t"/>
              <a:pathLst>
                <a:path extrusionOk="0" h="1746" w="1235">
                  <a:moveTo>
                    <a:pt x="14" y="672"/>
                  </a:moveTo>
                  <a:cubicBezTo>
                    <a:pt x="9" y="673"/>
                    <a:pt x="4" y="676"/>
                    <a:pt x="0" y="680"/>
                  </a:cubicBezTo>
                  <a:lnTo>
                    <a:pt x="14" y="672"/>
                  </a:lnTo>
                  <a:close/>
                  <a:moveTo>
                    <a:pt x="1184" y="0"/>
                  </a:moveTo>
                  <a:cubicBezTo>
                    <a:pt x="1181" y="0"/>
                    <a:pt x="1177" y="0"/>
                    <a:pt x="1174" y="1"/>
                  </a:cubicBezTo>
                  <a:lnTo>
                    <a:pt x="14" y="672"/>
                  </a:lnTo>
                  <a:lnTo>
                    <a:pt x="14" y="672"/>
                  </a:lnTo>
                  <a:cubicBezTo>
                    <a:pt x="17" y="671"/>
                    <a:pt x="19" y="671"/>
                    <a:pt x="22" y="671"/>
                  </a:cubicBezTo>
                  <a:cubicBezTo>
                    <a:pt x="45" y="671"/>
                    <a:pt x="77" y="692"/>
                    <a:pt x="74" y="735"/>
                  </a:cubicBezTo>
                  <a:lnTo>
                    <a:pt x="74" y="1745"/>
                  </a:lnTo>
                  <a:lnTo>
                    <a:pt x="1234" y="1077"/>
                  </a:lnTo>
                  <a:lnTo>
                    <a:pt x="1234" y="71"/>
                  </a:lnTo>
                  <a:cubicBezTo>
                    <a:pt x="1234" y="22"/>
                    <a:pt x="1213" y="0"/>
                    <a:pt x="1184" y="0"/>
                  </a:cubicBezTo>
                  <a:close/>
                </a:path>
              </a:pathLst>
            </a:custGeom>
            <a:solidFill>
              <a:srgbClr val="D3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96"/>
            <p:cNvSpPr/>
            <p:nvPr/>
          </p:nvSpPr>
          <p:spPr>
            <a:xfrm>
              <a:off x="2034925" y="3328575"/>
              <a:ext cx="71375" cy="106075"/>
            </a:xfrm>
            <a:custGeom>
              <a:rect b="b" l="l" r="r" t="t"/>
              <a:pathLst>
                <a:path extrusionOk="0" h="4243" w="2855">
                  <a:moveTo>
                    <a:pt x="1" y="1"/>
                  </a:moveTo>
                  <a:lnTo>
                    <a:pt x="1" y="2595"/>
                  </a:lnTo>
                  <a:lnTo>
                    <a:pt x="2855" y="4242"/>
                  </a:lnTo>
                  <a:lnTo>
                    <a:pt x="2855" y="16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DA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96"/>
            <p:cNvSpPr/>
            <p:nvPr/>
          </p:nvSpPr>
          <p:spPr>
            <a:xfrm>
              <a:off x="2031200" y="3326400"/>
              <a:ext cx="2175" cy="69375"/>
            </a:xfrm>
            <a:custGeom>
              <a:rect b="b" l="l" r="r" t="t"/>
              <a:pathLst>
                <a:path extrusionOk="0" h="2775" w="87">
                  <a:moveTo>
                    <a:pt x="1" y="1"/>
                  </a:moveTo>
                  <a:lnTo>
                    <a:pt x="1" y="2775"/>
                  </a:lnTo>
                  <a:lnTo>
                    <a:pt x="86" y="2725"/>
                  </a:lnTo>
                  <a:lnTo>
                    <a:pt x="86" y="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DB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96"/>
            <p:cNvSpPr/>
            <p:nvPr/>
          </p:nvSpPr>
          <p:spPr>
            <a:xfrm>
              <a:off x="2031200" y="3394525"/>
              <a:ext cx="75100" cy="44575"/>
            </a:xfrm>
            <a:custGeom>
              <a:rect b="b" l="l" r="r" t="t"/>
              <a:pathLst>
                <a:path extrusionOk="0" h="1783" w="3004">
                  <a:moveTo>
                    <a:pt x="86" y="0"/>
                  </a:moveTo>
                  <a:lnTo>
                    <a:pt x="1" y="50"/>
                  </a:lnTo>
                  <a:lnTo>
                    <a:pt x="3004" y="1782"/>
                  </a:lnTo>
                  <a:lnTo>
                    <a:pt x="3004" y="1684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ECE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96"/>
            <p:cNvSpPr/>
            <p:nvPr/>
          </p:nvSpPr>
          <p:spPr>
            <a:xfrm>
              <a:off x="2034350" y="3393300"/>
              <a:ext cx="71950" cy="42075"/>
            </a:xfrm>
            <a:custGeom>
              <a:rect b="b" l="l" r="r" t="t"/>
              <a:pathLst>
                <a:path extrusionOk="0" h="1683" w="2878">
                  <a:moveTo>
                    <a:pt x="30" y="0"/>
                  </a:moveTo>
                  <a:lnTo>
                    <a:pt x="1" y="20"/>
                  </a:lnTo>
                  <a:lnTo>
                    <a:pt x="2878" y="1682"/>
                  </a:lnTo>
                  <a:lnTo>
                    <a:pt x="2878" y="164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D8F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96"/>
            <p:cNvSpPr/>
            <p:nvPr/>
          </p:nvSpPr>
          <p:spPr>
            <a:xfrm>
              <a:off x="2034350" y="3328225"/>
              <a:ext cx="750" cy="65600"/>
            </a:xfrm>
            <a:custGeom>
              <a:rect b="b" l="l" r="r" t="t"/>
              <a:pathLst>
                <a:path extrusionOk="0" h="2624" w="30">
                  <a:moveTo>
                    <a:pt x="1" y="0"/>
                  </a:moveTo>
                  <a:lnTo>
                    <a:pt x="1" y="2623"/>
                  </a:lnTo>
                  <a:lnTo>
                    <a:pt x="30" y="2603"/>
                  </a:lnTo>
                  <a:lnTo>
                    <a:pt x="30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A7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96"/>
            <p:cNvSpPr/>
            <p:nvPr/>
          </p:nvSpPr>
          <p:spPr>
            <a:xfrm>
              <a:off x="2033350" y="3393800"/>
              <a:ext cx="72950" cy="42825"/>
            </a:xfrm>
            <a:custGeom>
              <a:rect b="b" l="l" r="r" t="t"/>
              <a:pathLst>
                <a:path extrusionOk="0" h="1713" w="2918">
                  <a:moveTo>
                    <a:pt x="41" y="0"/>
                  </a:moveTo>
                  <a:lnTo>
                    <a:pt x="0" y="29"/>
                  </a:lnTo>
                  <a:lnTo>
                    <a:pt x="2918" y="1713"/>
                  </a:lnTo>
                  <a:lnTo>
                    <a:pt x="2918" y="166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96"/>
            <p:cNvSpPr/>
            <p:nvPr/>
          </p:nvSpPr>
          <p:spPr>
            <a:xfrm>
              <a:off x="2033350" y="3327625"/>
              <a:ext cx="1025" cy="66925"/>
            </a:xfrm>
            <a:custGeom>
              <a:rect b="b" l="l" r="r" t="t"/>
              <a:pathLst>
                <a:path extrusionOk="0" h="2677" w="41">
                  <a:moveTo>
                    <a:pt x="0" y="1"/>
                  </a:moveTo>
                  <a:lnTo>
                    <a:pt x="0" y="2676"/>
                  </a:lnTo>
                  <a:lnTo>
                    <a:pt x="41" y="2647"/>
                  </a:lnTo>
                  <a:lnTo>
                    <a:pt x="41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96"/>
            <p:cNvSpPr/>
            <p:nvPr/>
          </p:nvSpPr>
          <p:spPr>
            <a:xfrm>
              <a:off x="2068575" y="3347975"/>
              <a:ext cx="1725" cy="66550"/>
            </a:xfrm>
            <a:custGeom>
              <a:rect b="b" l="l" r="r" t="t"/>
              <a:pathLst>
                <a:path extrusionOk="0" h="2662" w="69">
                  <a:moveTo>
                    <a:pt x="1" y="0"/>
                  </a:moveTo>
                  <a:lnTo>
                    <a:pt x="1" y="2625"/>
                  </a:lnTo>
                  <a:lnTo>
                    <a:pt x="69" y="2661"/>
                  </a:lnTo>
                  <a:lnTo>
                    <a:pt x="69" y="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6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96"/>
            <p:cNvSpPr/>
            <p:nvPr/>
          </p:nvSpPr>
          <p:spPr>
            <a:xfrm>
              <a:off x="2070275" y="3348950"/>
              <a:ext cx="800" cy="65575"/>
            </a:xfrm>
            <a:custGeom>
              <a:rect b="b" l="l" r="r" t="t"/>
              <a:pathLst>
                <a:path extrusionOk="0" h="2623" w="32">
                  <a:moveTo>
                    <a:pt x="1" y="1"/>
                  </a:moveTo>
                  <a:lnTo>
                    <a:pt x="1" y="2622"/>
                  </a:lnTo>
                  <a:lnTo>
                    <a:pt x="31" y="2605"/>
                  </a:lnTo>
                  <a:lnTo>
                    <a:pt x="31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A7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96"/>
            <p:cNvSpPr/>
            <p:nvPr/>
          </p:nvSpPr>
          <p:spPr>
            <a:xfrm>
              <a:off x="1833400" y="3146950"/>
              <a:ext cx="31200" cy="17725"/>
            </a:xfrm>
            <a:custGeom>
              <a:rect b="b" l="l" r="r" t="t"/>
              <a:pathLst>
                <a:path extrusionOk="0" h="709" w="1248">
                  <a:moveTo>
                    <a:pt x="439" y="1"/>
                  </a:moveTo>
                  <a:lnTo>
                    <a:pt x="1" y="247"/>
                  </a:lnTo>
                  <a:lnTo>
                    <a:pt x="810" y="708"/>
                  </a:lnTo>
                  <a:lnTo>
                    <a:pt x="1248" y="46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FDF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96"/>
            <p:cNvSpPr/>
            <p:nvPr/>
          </p:nvSpPr>
          <p:spPr>
            <a:xfrm>
              <a:off x="1853650" y="3158450"/>
              <a:ext cx="10950" cy="7450"/>
            </a:xfrm>
            <a:custGeom>
              <a:rect b="b" l="l" r="r" t="t"/>
              <a:pathLst>
                <a:path extrusionOk="0" h="298" w="438">
                  <a:moveTo>
                    <a:pt x="438" y="0"/>
                  </a:moveTo>
                  <a:lnTo>
                    <a:pt x="0" y="248"/>
                  </a:lnTo>
                  <a:lnTo>
                    <a:pt x="0" y="298"/>
                  </a:lnTo>
                  <a:lnTo>
                    <a:pt x="438" y="5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5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96"/>
            <p:cNvSpPr/>
            <p:nvPr/>
          </p:nvSpPr>
          <p:spPr>
            <a:xfrm>
              <a:off x="1833400" y="3153125"/>
              <a:ext cx="20275" cy="12775"/>
            </a:xfrm>
            <a:custGeom>
              <a:rect b="b" l="l" r="r" t="t"/>
              <a:pathLst>
                <a:path extrusionOk="0" h="511" w="811">
                  <a:moveTo>
                    <a:pt x="1" y="0"/>
                  </a:moveTo>
                  <a:lnTo>
                    <a:pt x="1" y="50"/>
                  </a:lnTo>
                  <a:lnTo>
                    <a:pt x="810" y="511"/>
                  </a:lnTo>
                  <a:lnTo>
                    <a:pt x="81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96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96"/>
            <p:cNvSpPr/>
            <p:nvPr/>
          </p:nvSpPr>
          <p:spPr>
            <a:xfrm>
              <a:off x="1833400" y="3165875"/>
              <a:ext cx="31200" cy="17725"/>
            </a:xfrm>
            <a:custGeom>
              <a:rect b="b" l="l" r="r" t="t"/>
              <a:pathLst>
                <a:path extrusionOk="0" h="709" w="1248">
                  <a:moveTo>
                    <a:pt x="439" y="1"/>
                  </a:moveTo>
                  <a:lnTo>
                    <a:pt x="1" y="247"/>
                  </a:lnTo>
                  <a:lnTo>
                    <a:pt x="810" y="708"/>
                  </a:lnTo>
                  <a:lnTo>
                    <a:pt x="1248" y="46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FDF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96"/>
            <p:cNvSpPr/>
            <p:nvPr/>
          </p:nvSpPr>
          <p:spPr>
            <a:xfrm>
              <a:off x="1853650" y="3177375"/>
              <a:ext cx="10950" cy="7450"/>
            </a:xfrm>
            <a:custGeom>
              <a:rect b="b" l="l" r="r" t="t"/>
              <a:pathLst>
                <a:path extrusionOk="0" h="298" w="438">
                  <a:moveTo>
                    <a:pt x="438" y="0"/>
                  </a:moveTo>
                  <a:lnTo>
                    <a:pt x="0" y="248"/>
                  </a:lnTo>
                  <a:lnTo>
                    <a:pt x="0" y="298"/>
                  </a:lnTo>
                  <a:lnTo>
                    <a:pt x="438" y="5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5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96"/>
            <p:cNvSpPr/>
            <p:nvPr/>
          </p:nvSpPr>
          <p:spPr>
            <a:xfrm>
              <a:off x="1833400" y="3172050"/>
              <a:ext cx="20275" cy="12775"/>
            </a:xfrm>
            <a:custGeom>
              <a:rect b="b" l="l" r="r" t="t"/>
              <a:pathLst>
                <a:path extrusionOk="0" h="511" w="811">
                  <a:moveTo>
                    <a:pt x="1" y="0"/>
                  </a:moveTo>
                  <a:lnTo>
                    <a:pt x="1" y="50"/>
                  </a:lnTo>
                  <a:lnTo>
                    <a:pt x="810" y="511"/>
                  </a:lnTo>
                  <a:lnTo>
                    <a:pt x="81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96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96"/>
            <p:cNvSpPr/>
            <p:nvPr/>
          </p:nvSpPr>
          <p:spPr>
            <a:xfrm>
              <a:off x="1833400" y="3184800"/>
              <a:ext cx="31200" cy="17725"/>
            </a:xfrm>
            <a:custGeom>
              <a:rect b="b" l="l" r="r" t="t"/>
              <a:pathLst>
                <a:path extrusionOk="0" h="709" w="1248">
                  <a:moveTo>
                    <a:pt x="439" y="1"/>
                  </a:moveTo>
                  <a:lnTo>
                    <a:pt x="1" y="247"/>
                  </a:lnTo>
                  <a:lnTo>
                    <a:pt x="810" y="708"/>
                  </a:lnTo>
                  <a:lnTo>
                    <a:pt x="1248" y="46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FDF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96"/>
            <p:cNvSpPr/>
            <p:nvPr/>
          </p:nvSpPr>
          <p:spPr>
            <a:xfrm>
              <a:off x="1853650" y="3196300"/>
              <a:ext cx="10950" cy="7425"/>
            </a:xfrm>
            <a:custGeom>
              <a:rect b="b" l="l" r="r" t="t"/>
              <a:pathLst>
                <a:path extrusionOk="0" h="297" w="438">
                  <a:moveTo>
                    <a:pt x="438" y="0"/>
                  </a:moveTo>
                  <a:lnTo>
                    <a:pt x="0" y="248"/>
                  </a:lnTo>
                  <a:lnTo>
                    <a:pt x="0" y="296"/>
                  </a:lnTo>
                  <a:lnTo>
                    <a:pt x="438" y="5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5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96"/>
            <p:cNvSpPr/>
            <p:nvPr/>
          </p:nvSpPr>
          <p:spPr>
            <a:xfrm>
              <a:off x="1833400" y="3190975"/>
              <a:ext cx="20275" cy="12750"/>
            </a:xfrm>
            <a:custGeom>
              <a:rect b="b" l="l" r="r" t="t"/>
              <a:pathLst>
                <a:path extrusionOk="0" h="510" w="811">
                  <a:moveTo>
                    <a:pt x="1" y="0"/>
                  </a:moveTo>
                  <a:lnTo>
                    <a:pt x="1" y="49"/>
                  </a:lnTo>
                  <a:lnTo>
                    <a:pt x="810" y="509"/>
                  </a:lnTo>
                  <a:lnTo>
                    <a:pt x="81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96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96"/>
            <p:cNvSpPr/>
            <p:nvPr/>
          </p:nvSpPr>
          <p:spPr>
            <a:xfrm>
              <a:off x="1833400" y="3203700"/>
              <a:ext cx="31200" cy="17750"/>
            </a:xfrm>
            <a:custGeom>
              <a:rect b="b" l="l" r="r" t="t"/>
              <a:pathLst>
                <a:path extrusionOk="0" h="710" w="1248">
                  <a:moveTo>
                    <a:pt x="439" y="0"/>
                  </a:moveTo>
                  <a:lnTo>
                    <a:pt x="1" y="248"/>
                  </a:lnTo>
                  <a:lnTo>
                    <a:pt x="810" y="709"/>
                  </a:lnTo>
                  <a:lnTo>
                    <a:pt x="1248" y="461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DF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96"/>
            <p:cNvSpPr/>
            <p:nvPr/>
          </p:nvSpPr>
          <p:spPr>
            <a:xfrm>
              <a:off x="1853650" y="3215225"/>
              <a:ext cx="10950" cy="7425"/>
            </a:xfrm>
            <a:custGeom>
              <a:rect b="b" l="l" r="r" t="t"/>
              <a:pathLst>
                <a:path extrusionOk="0" h="297" w="438">
                  <a:moveTo>
                    <a:pt x="438" y="0"/>
                  </a:moveTo>
                  <a:lnTo>
                    <a:pt x="0" y="248"/>
                  </a:lnTo>
                  <a:lnTo>
                    <a:pt x="0" y="296"/>
                  </a:lnTo>
                  <a:lnTo>
                    <a:pt x="438" y="5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5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96"/>
            <p:cNvSpPr/>
            <p:nvPr/>
          </p:nvSpPr>
          <p:spPr>
            <a:xfrm>
              <a:off x="1833400" y="3209900"/>
              <a:ext cx="20275" cy="12750"/>
            </a:xfrm>
            <a:custGeom>
              <a:rect b="b" l="l" r="r" t="t"/>
              <a:pathLst>
                <a:path extrusionOk="0" h="510" w="811">
                  <a:moveTo>
                    <a:pt x="1" y="0"/>
                  </a:moveTo>
                  <a:lnTo>
                    <a:pt x="1" y="49"/>
                  </a:lnTo>
                  <a:lnTo>
                    <a:pt x="810" y="509"/>
                  </a:lnTo>
                  <a:lnTo>
                    <a:pt x="81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96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96"/>
            <p:cNvSpPr/>
            <p:nvPr/>
          </p:nvSpPr>
          <p:spPr>
            <a:xfrm>
              <a:off x="1856825" y="3599450"/>
              <a:ext cx="1625" cy="25225"/>
            </a:xfrm>
            <a:custGeom>
              <a:rect b="b" l="l" r="r" t="t"/>
              <a:pathLst>
                <a:path extrusionOk="0" h="1009" w="65">
                  <a:moveTo>
                    <a:pt x="1" y="1"/>
                  </a:moveTo>
                  <a:lnTo>
                    <a:pt x="1" y="971"/>
                  </a:lnTo>
                  <a:lnTo>
                    <a:pt x="63" y="1008"/>
                  </a:lnTo>
                  <a:lnTo>
                    <a:pt x="64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96"/>
            <p:cNvSpPr/>
            <p:nvPr/>
          </p:nvSpPr>
          <p:spPr>
            <a:xfrm>
              <a:off x="1858400" y="3599425"/>
              <a:ext cx="1650" cy="25250"/>
            </a:xfrm>
            <a:custGeom>
              <a:rect b="b" l="l" r="r" t="t"/>
              <a:pathLst>
                <a:path extrusionOk="0" h="1010" w="66">
                  <a:moveTo>
                    <a:pt x="65" y="0"/>
                  </a:moveTo>
                  <a:lnTo>
                    <a:pt x="1" y="38"/>
                  </a:lnTo>
                  <a:lnTo>
                    <a:pt x="0" y="1009"/>
                  </a:lnTo>
                  <a:lnTo>
                    <a:pt x="65" y="97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96"/>
            <p:cNvSpPr/>
            <p:nvPr/>
          </p:nvSpPr>
          <p:spPr>
            <a:xfrm>
              <a:off x="1856825" y="3598500"/>
              <a:ext cx="3225" cy="1875"/>
            </a:xfrm>
            <a:custGeom>
              <a:rect b="b" l="l" r="r" t="t"/>
              <a:pathLst>
                <a:path extrusionOk="0" h="75" w="129">
                  <a:moveTo>
                    <a:pt x="64" y="1"/>
                  </a:moveTo>
                  <a:lnTo>
                    <a:pt x="1" y="39"/>
                  </a:lnTo>
                  <a:lnTo>
                    <a:pt x="64" y="75"/>
                  </a:lnTo>
                  <a:lnTo>
                    <a:pt x="128" y="3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96"/>
            <p:cNvSpPr/>
            <p:nvPr/>
          </p:nvSpPr>
          <p:spPr>
            <a:xfrm>
              <a:off x="1839350" y="3589225"/>
              <a:ext cx="1625" cy="25225"/>
            </a:xfrm>
            <a:custGeom>
              <a:rect b="b" l="l" r="r" t="t"/>
              <a:pathLst>
                <a:path extrusionOk="0" h="1009" w="65">
                  <a:moveTo>
                    <a:pt x="1" y="1"/>
                  </a:moveTo>
                  <a:lnTo>
                    <a:pt x="1" y="971"/>
                  </a:lnTo>
                  <a:lnTo>
                    <a:pt x="63" y="1008"/>
                  </a:lnTo>
                  <a:lnTo>
                    <a:pt x="65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96"/>
            <p:cNvSpPr/>
            <p:nvPr/>
          </p:nvSpPr>
          <p:spPr>
            <a:xfrm>
              <a:off x="1840925" y="3589225"/>
              <a:ext cx="1600" cy="25225"/>
            </a:xfrm>
            <a:custGeom>
              <a:rect b="b" l="l" r="r" t="t"/>
              <a:pathLst>
                <a:path extrusionOk="0" h="1009" w="64">
                  <a:moveTo>
                    <a:pt x="64" y="1"/>
                  </a:moveTo>
                  <a:lnTo>
                    <a:pt x="2" y="37"/>
                  </a:lnTo>
                  <a:lnTo>
                    <a:pt x="0" y="1008"/>
                  </a:lnTo>
                  <a:lnTo>
                    <a:pt x="64" y="97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96"/>
            <p:cNvSpPr/>
            <p:nvPr/>
          </p:nvSpPr>
          <p:spPr>
            <a:xfrm>
              <a:off x="1839350" y="3588325"/>
              <a:ext cx="3175" cy="1825"/>
            </a:xfrm>
            <a:custGeom>
              <a:rect b="b" l="l" r="r" t="t"/>
              <a:pathLst>
                <a:path extrusionOk="0" h="73" w="127">
                  <a:moveTo>
                    <a:pt x="65" y="0"/>
                  </a:moveTo>
                  <a:lnTo>
                    <a:pt x="1" y="37"/>
                  </a:lnTo>
                  <a:lnTo>
                    <a:pt x="65" y="73"/>
                  </a:lnTo>
                  <a:lnTo>
                    <a:pt x="127" y="3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96"/>
            <p:cNvSpPr/>
            <p:nvPr/>
          </p:nvSpPr>
          <p:spPr>
            <a:xfrm>
              <a:off x="1838675" y="3569950"/>
              <a:ext cx="19125" cy="37575"/>
            </a:xfrm>
            <a:custGeom>
              <a:rect b="b" l="l" r="r" t="t"/>
              <a:pathLst>
                <a:path extrusionOk="0" h="1503" w="765">
                  <a:moveTo>
                    <a:pt x="0" y="0"/>
                  </a:moveTo>
                  <a:lnTo>
                    <a:pt x="0" y="1063"/>
                  </a:lnTo>
                  <a:lnTo>
                    <a:pt x="764" y="1502"/>
                  </a:lnTo>
                  <a:lnTo>
                    <a:pt x="764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96"/>
            <p:cNvSpPr/>
            <p:nvPr/>
          </p:nvSpPr>
          <p:spPr>
            <a:xfrm>
              <a:off x="1838675" y="3568350"/>
              <a:ext cx="21875" cy="12600"/>
            </a:xfrm>
            <a:custGeom>
              <a:rect b="b" l="l" r="r" t="t"/>
              <a:pathLst>
                <a:path extrusionOk="0" h="504" w="875">
                  <a:moveTo>
                    <a:pt x="112" y="0"/>
                  </a:moveTo>
                  <a:lnTo>
                    <a:pt x="0" y="64"/>
                  </a:lnTo>
                  <a:lnTo>
                    <a:pt x="764" y="504"/>
                  </a:lnTo>
                  <a:lnTo>
                    <a:pt x="875" y="44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96"/>
            <p:cNvSpPr/>
            <p:nvPr/>
          </p:nvSpPr>
          <p:spPr>
            <a:xfrm>
              <a:off x="1857775" y="3579325"/>
              <a:ext cx="2775" cy="28200"/>
            </a:xfrm>
            <a:custGeom>
              <a:rect b="b" l="l" r="r" t="t"/>
              <a:pathLst>
                <a:path extrusionOk="0" h="1128" w="111">
                  <a:moveTo>
                    <a:pt x="111" y="1"/>
                  </a:moveTo>
                  <a:lnTo>
                    <a:pt x="0" y="65"/>
                  </a:lnTo>
                  <a:lnTo>
                    <a:pt x="0" y="1127"/>
                  </a:lnTo>
                  <a:lnTo>
                    <a:pt x="111" y="106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96"/>
            <p:cNvSpPr/>
            <p:nvPr/>
          </p:nvSpPr>
          <p:spPr>
            <a:xfrm>
              <a:off x="1838675" y="3569950"/>
              <a:ext cx="19125" cy="37575"/>
            </a:xfrm>
            <a:custGeom>
              <a:rect b="b" l="l" r="r" t="t"/>
              <a:pathLst>
                <a:path extrusionOk="0" h="1503" w="765">
                  <a:moveTo>
                    <a:pt x="0" y="0"/>
                  </a:moveTo>
                  <a:lnTo>
                    <a:pt x="0" y="1063"/>
                  </a:lnTo>
                  <a:lnTo>
                    <a:pt x="764" y="1502"/>
                  </a:lnTo>
                  <a:lnTo>
                    <a:pt x="764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96"/>
            <p:cNvSpPr/>
            <p:nvPr/>
          </p:nvSpPr>
          <p:spPr>
            <a:xfrm>
              <a:off x="1838675" y="3568350"/>
              <a:ext cx="21875" cy="12600"/>
            </a:xfrm>
            <a:custGeom>
              <a:rect b="b" l="l" r="r" t="t"/>
              <a:pathLst>
                <a:path extrusionOk="0" h="504" w="875">
                  <a:moveTo>
                    <a:pt x="112" y="0"/>
                  </a:moveTo>
                  <a:lnTo>
                    <a:pt x="0" y="64"/>
                  </a:lnTo>
                  <a:lnTo>
                    <a:pt x="764" y="504"/>
                  </a:lnTo>
                  <a:lnTo>
                    <a:pt x="875" y="44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96"/>
            <p:cNvSpPr/>
            <p:nvPr/>
          </p:nvSpPr>
          <p:spPr>
            <a:xfrm>
              <a:off x="1857775" y="3579325"/>
              <a:ext cx="2775" cy="28200"/>
            </a:xfrm>
            <a:custGeom>
              <a:rect b="b" l="l" r="r" t="t"/>
              <a:pathLst>
                <a:path extrusionOk="0" h="1128" w="111">
                  <a:moveTo>
                    <a:pt x="111" y="1"/>
                  </a:moveTo>
                  <a:lnTo>
                    <a:pt x="0" y="65"/>
                  </a:lnTo>
                  <a:lnTo>
                    <a:pt x="0" y="1127"/>
                  </a:lnTo>
                  <a:lnTo>
                    <a:pt x="111" y="106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96"/>
            <p:cNvSpPr/>
            <p:nvPr/>
          </p:nvSpPr>
          <p:spPr>
            <a:xfrm>
              <a:off x="1855450" y="3573450"/>
              <a:ext cx="2350" cy="7500"/>
            </a:xfrm>
            <a:custGeom>
              <a:rect b="b" l="l" r="r" t="t"/>
              <a:pathLst>
                <a:path extrusionOk="0" h="300" w="94">
                  <a:moveTo>
                    <a:pt x="1" y="1"/>
                  </a:moveTo>
                  <a:lnTo>
                    <a:pt x="1" y="247"/>
                  </a:lnTo>
                  <a:lnTo>
                    <a:pt x="93" y="300"/>
                  </a:lnTo>
                  <a:lnTo>
                    <a:pt x="93" y="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96"/>
            <p:cNvSpPr/>
            <p:nvPr/>
          </p:nvSpPr>
          <p:spPr>
            <a:xfrm>
              <a:off x="1855450" y="3571875"/>
              <a:ext cx="5100" cy="2925"/>
            </a:xfrm>
            <a:custGeom>
              <a:rect b="b" l="l" r="r" t="t"/>
              <a:pathLst>
                <a:path extrusionOk="0" h="117" w="204">
                  <a:moveTo>
                    <a:pt x="112" y="0"/>
                  </a:moveTo>
                  <a:lnTo>
                    <a:pt x="1" y="64"/>
                  </a:lnTo>
                  <a:lnTo>
                    <a:pt x="93" y="116"/>
                  </a:lnTo>
                  <a:lnTo>
                    <a:pt x="204" y="5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96"/>
            <p:cNvSpPr/>
            <p:nvPr/>
          </p:nvSpPr>
          <p:spPr>
            <a:xfrm>
              <a:off x="1857775" y="3573175"/>
              <a:ext cx="2775" cy="7775"/>
            </a:xfrm>
            <a:custGeom>
              <a:rect b="b" l="l" r="r" t="t"/>
              <a:pathLst>
                <a:path extrusionOk="0" h="311" w="111">
                  <a:moveTo>
                    <a:pt x="111" y="0"/>
                  </a:moveTo>
                  <a:lnTo>
                    <a:pt x="0" y="64"/>
                  </a:lnTo>
                  <a:lnTo>
                    <a:pt x="0" y="311"/>
                  </a:lnTo>
                  <a:lnTo>
                    <a:pt x="111" y="24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96"/>
            <p:cNvSpPr/>
            <p:nvPr/>
          </p:nvSpPr>
          <p:spPr>
            <a:xfrm>
              <a:off x="1838675" y="3563775"/>
              <a:ext cx="2325" cy="7525"/>
            </a:xfrm>
            <a:custGeom>
              <a:rect b="b" l="l" r="r" t="t"/>
              <a:pathLst>
                <a:path extrusionOk="0" h="301" w="93">
                  <a:moveTo>
                    <a:pt x="0" y="1"/>
                  </a:moveTo>
                  <a:lnTo>
                    <a:pt x="0" y="247"/>
                  </a:lnTo>
                  <a:lnTo>
                    <a:pt x="93" y="301"/>
                  </a:lnTo>
                  <a:lnTo>
                    <a:pt x="93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96"/>
            <p:cNvSpPr/>
            <p:nvPr/>
          </p:nvSpPr>
          <p:spPr>
            <a:xfrm>
              <a:off x="1838675" y="3562175"/>
              <a:ext cx="5100" cy="2925"/>
            </a:xfrm>
            <a:custGeom>
              <a:rect b="b" l="l" r="r" t="t"/>
              <a:pathLst>
                <a:path extrusionOk="0" h="117" w="204">
                  <a:moveTo>
                    <a:pt x="112" y="1"/>
                  </a:moveTo>
                  <a:lnTo>
                    <a:pt x="0" y="65"/>
                  </a:lnTo>
                  <a:lnTo>
                    <a:pt x="93" y="117"/>
                  </a:lnTo>
                  <a:lnTo>
                    <a:pt x="203" y="5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96"/>
            <p:cNvSpPr/>
            <p:nvPr/>
          </p:nvSpPr>
          <p:spPr>
            <a:xfrm>
              <a:off x="1840975" y="3563500"/>
              <a:ext cx="2800" cy="7800"/>
            </a:xfrm>
            <a:custGeom>
              <a:rect b="b" l="l" r="r" t="t"/>
              <a:pathLst>
                <a:path extrusionOk="0" h="312" w="112">
                  <a:moveTo>
                    <a:pt x="111" y="0"/>
                  </a:moveTo>
                  <a:lnTo>
                    <a:pt x="1" y="64"/>
                  </a:lnTo>
                  <a:lnTo>
                    <a:pt x="1" y="312"/>
                  </a:lnTo>
                  <a:lnTo>
                    <a:pt x="111" y="24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96"/>
            <p:cNvSpPr/>
            <p:nvPr/>
          </p:nvSpPr>
          <p:spPr>
            <a:xfrm>
              <a:off x="1774075" y="3606375"/>
              <a:ext cx="1600" cy="25225"/>
            </a:xfrm>
            <a:custGeom>
              <a:rect b="b" l="l" r="r" t="t"/>
              <a:pathLst>
                <a:path extrusionOk="0" h="1009" w="64">
                  <a:moveTo>
                    <a:pt x="64" y="1"/>
                  </a:moveTo>
                  <a:lnTo>
                    <a:pt x="0" y="37"/>
                  </a:lnTo>
                  <a:lnTo>
                    <a:pt x="3" y="1008"/>
                  </a:lnTo>
                  <a:lnTo>
                    <a:pt x="64" y="97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96"/>
            <p:cNvSpPr/>
            <p:nvPr/>
          </p:nvSpPr>
          <p:spPr>
            <a:xfrm>
              <a:off x="1772500" y="3606375"/>
              <a:ext cx="1675" cy="25225"/>
            </a:xfrm>
            <a:custGeom>
              <a:rect b="b" l="l" r="r" t="t"/>
              <a:pathLst>
                <a:path extrusionOk="0" h="1009" w="67">
                  <a:moveTo>
                    <a:pt x="1" y="1"/>
                  </a:moveTo>
                  <a:lnTo>
                    <a:pt x="1" y="971"/>
                  </a:lnTo>
                  <a:lnTo>
                    <a:pt x="66" y="1008"/>
                  </a:lnTo>
                  <a:lnTo>
                    <a:pt x="66" y="1008"/>
                  </a:lnTo>
                  <a:lnTo>
                    <a:pt x="63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96"/>
            <p:cNvSpPr/>
            <p:nvPr/>
          </p:nvSpPr>
          <p:spPr>
            <a:xfrm>
              <a:off x="1772500" y="3605475"/>
              <a:ext cx="3175" cy="1825"/>
            </a:xfrm>
            <a:custGeom>
              <a:rect b="b" l="l" r="r" t="t"/>
              <a:pathLst>
                <a:path extrusionOk="0" h="73" w="127">
                  <a:moveTo>
                    <a:pt x="63" y="0"/>
                  </a:moveTo>
                  <a:lnTo>
                    <a:pt x="1" y="37"/>
                  </a:lnTo>
                  <a:lnTo>
                    <a:pt x="63" y="73"/>
                  </a:lnTo>
                  <a:lnTo>
                    <a:pt x="127" y="3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96"/>
            <p:cNvSpPr/>
            <p:nvPr/>
          </p:nvSpPr>
          <p:spPr>
            <a:xfrm>
              <a:off x="1791575" y="3596150"/>
              <a:ext cx="1575" cy="25225"/>
            </a:xfrm>
            <a:custGeom>
              <a:rect b="b" l="l" r="r" t="t"/>
              <a:pathLst>
                <a:path extrusionOk="0" h="1009" w="63">
                  <a:moveTo>
                    <a:pt x="63" y="1"/>
                  </a:moveTo>
                  <a:lnTo>
                    <a:pt x="1" y="38"/>
                  </a:lnTo>
                  <a:lnTo>
                    <a:pt x="2" y="1008"/>
                  </a:lnTo>
                  <a:lnTo>
                    <a:pt x="63" y="97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96"/>
            <p:cNvSpPr/>
            <p:nvPr/>
          </p:nvSpPr>
          <p:spPr>
            <a:xfrm>
              <a:off x="1789975" y="3596150"/>
              <a:ext cx="1650" cy="25225"/>
            </a:xfrm>
            <a:custGeom>
              <a:rect b="b" l="l" r="r" t="t"/>
              <a:pathLst>
                <a:path extrusionOk="0" h="1009" w="66">
                  <a:moveTo>
                    <a:pt x="1" y="1"/>
                  </a:moveTo>
                  <a:lnTo>
                    <a:pt x="1" y="972"/>
                  </a:lnTo>
                  <a:lnTo>
                    <a:pt x="66" y="1008"/>
                  </a:lnTo>
                  <a:lnTo>
                    <a:pt x="6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96"/>
            <p:cNvSpPr/>
            <p:nvPr/>
          </p:nvSpPr>
          <p:spPr>
            <a:xfrm>
              <a:off x="1789975" y="3595250"/>
              <a:ext cx="3175" cy="1875"/>
            </a:xfrm>
            <a:custGeom>
              <a:rect b="b" l="l" r="r" t="t"/>
              <a:pathLst>
                <a:path extrusionOk="0" h="75" w="127">
                  <a:moveTo>
                    <a:pt x="65" y="0"/>
                  </a:moveTo>
                  <a:lnTo>
                    <a:pt x="1" y="37"/>
                  </a:lnTo>
                  <a:lnTo>
                    <a:pt x="65" y="74"/>
                  </a:lnTo>
                  <a:lnTo>
                    <a:pt x="127" y="3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96"/>
            <p:cNvSpPr/>
            <p:nvPr/>
          </p:nvSpPr>
          <p:spPr>
            <a:xfrm>
              <a:off x="1774725" y="3576900"/>
              <a:ext cx="19125" cy="37550"/>
            </a:xfrm>
            <a:custGeom>
              <a:rect b="b" l="l" r="r" t="t"/>
              <a:pathLst>
                <a:path extrusionOk="0" h="1502" w="765">
                  <a:moveTo>
                    <a:pt x="764" y="1"/>
                  </a:moveTo>
                  <a:lnTo>
                    <a:pt x="0" y="440"/>
                  </a:lnTo>
                  <a:lnTo>
                    <a:pt x="0" y="1501"/>
                  </a:lnTo>
                  <a:lnTo>
                    <a:pt x="764" y="1062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96"/>
            <p:cNvSpPr/>
            <p:nvPr/>
          </p:nvSpPr>
          <p:spPr>
            <a:xfrm>
              <a:off x="1772000" y="3575275"/>
              <a:ext cx="21850" cy="12625"/>
            </a:xfrm>
            <a:custGeom>
              <a:rect b="b" l="l" r="r" t="t"/>
              <a:pathLst>
                <a:path extrusionOk="0" h="505" w="874">
                  <a:moveTo>
                    <a:pt x="763" y="0"/>
                  </a:moveTo>
                  <a:lnTo>
                    <a:pt x="1" y="441"/>
                  </a:lnTo>
                  <a:lnTo>
                    <a:pt x="109" y="505"/>
                  </a:lnTo>
                  <a:lnTo>
                    <a:pt x="873" y="66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96"/>
            <p:cNvSpPr/>
            <p:nvPr/>
          </p:nvSpPr>
          <p:spPr>
            <a:xfrm>
              <a:off x="1772000" y="3586300"/>
              <a:ext cx="2750" cy="28150"/>
            </a:xfrm>
            <a:custGeom>
              <a:rect b="b" l="l" r="r" t="t"/>
              <a:pathLst>
                <a:path extrusionOk="0" h="1126" w="110">
                  <a:moveTo>
                    <a:pt x="1" y="0"/>
                  </a:moveTo>
                  <a:lnTo>
                    <a:pt x="1" y="1063"/>
                  </a:lnTo>
                  <a:lnTo>
                    <a:pt x="109" y="1125"/>
                  </a:lnTo>
                  <a:lnTo>
                    <a:pt x="109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96"/>
            <p:cNvSpPr/>
            <p:nvPr/>
          </p:nvSpPr>
          <p:spPr>
            <a:xfrm>
              <a:off x="1774725" y="3576900"/>
              <a:ext cx="19125" cy="37550"/>
            </a:xfrm>
            <a:custGeom>
              <a:rect b="b" l="l" r="r" t="t"/>
              <a:pathLst>
                <a:path extrusionOk="0" h="1502" w="765">
                  <a:moveTo>
                    <a:pt x="764" y="1"/>
                  </a:moveTo>
                  <a:lnTo>
                    <a:pt x="0" y="440"/>
                  </a:lnTo>
                  <a:lnTo>
                    <a:pt x="0" y="1501"/>
                  </a:lnTo>
                  <a:lnTo>
                    <a:pt x="764" y="1062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96"/>
            <p:cNvSpPr/>
            <p:nvPr/>
          </p:nvSpPr>
          <p:spPr>
            <a:xfrm>
              <a:off x="1772000" y="3575275"/>
              <a:ext cx="21850" cy="12625"/>
            </a:xfrm>
            <a:custGeom>
              <a:rect b="b" l="l" r="r" t="t"/>
              <a:pathLst>
                <a:path extrusionOk="0" h="505" w="874">
                  <a:moveTo>
                    <a:pt x="763" y="0"/>
                  </a:moveTo>
                  <a:lnTo>
                    <a:pt x="1" y="441"/>
                  </a:lnTo>
                  <a:lnTo>
                    <a:pt x="109" y="505"/>
                  </a:lnTo>
                  <a:lnTo>
                    <a:pt x="873" y="66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96"/>
            <p:cNvSpPr/>
            <p:nvPr/>
          </p:nvSpPr>
          <p:spPr>
            <a:xfrm>
              <a:off x="1772000" y="3586300"/>
              <a:ext cx="2750" cy="28150"/>
            </a:xfrm>
            <a:custGeom>
              <a:rect b="b" l="l" r="r" t="t"/>
              <a:pathLst>
                <a:path extrusionOk="0" h="1126" w="110">
                  <a:moveTo>
                    <a:pt x="1" y="0"/>
                  </a:moveTo>
                  <a:lnTo>
                    <a:pt x="1" y="1063"/>
                  </a:lnTo>
                  <a:lnTo>
                    <a:pt x="109" y="1125"/>
                  </a:lnTo>
                  <a:lnTo>
                    <a:pt x="109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96"/>
            <p:cNvSpPr/>
            <p:nvPr/>
          </p:nvSpPr>
          <p:spPr>
            <a:xfrm>
              <a:off x="1774725" y="3580425"/>
              <a:ext cx="2350" cy="7475"/>
            </a:xfrm>
            <a:custGeom>
              <a:rect b="b" l="l" r="r" t="t"/>
              <a:pathLst>
                <a:path extrusionOk="0" h="299" w="94">
                  <a:moveTo>
                    <a:pt x="93" y="0"/>
                  </a:moveTo>
                  <a:lnTo>
                    <a:pt x="0" y="51"/>
                  </a:lnTo>
                  <a:lnTo>
                    <a:pt x="0" y="299"/>
                  </a:lnTo>
                  <a:lnTo>
                    <a:pt x="93" y="247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96"/>
            <p:cNvSpPr/>
            <p:nvPr/>
          </p:nvSpPr>
          <p:spPr>
            <a:xfrm>
              <a:off x="1772000" y="3578800"/>
              <a:ext cx="5075" cy="2900"/>
            </a:xfrm>
            <a:custGeom>
              <a:rect b="b" l="l" r="r" t="t"/>
              <a:pathLst>
                <a:path extrusionOk="0" h="116" w="203">
                  <a:moveTo>
                    <a:pt x="92" y="0"/>
                  </a:moveTo>
                  <a:lnTo>
                    <a:pt x="1" y="54"/>
                  </a:lnTo>
                  <a:lnTo>
                    <a:pt x="109" y="116"/>
                  </a:lnTo>
                  <a:lnTo>
                    <a:pt x="202" y="6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96"/>
            <p:cNvSpPr/>
            <p:nvPr/>
          </p:nvSpPr>
          <p:spPr>
            <a:xfrm>
              <a:off x="1772000" y="3580125"/>
              <a:ext cx="2750" cy="7775"/>
            </a:xfrm>
            <a:custGeom>
              <a:rect b="b" l="l" r="r" t="t"/>
              <a:pathLst>
                <a:path extrusionOk="0" h="311" w="110">
                  <a:moveTo>
                    <a:pt x="1" y="1"/>
                  </a:moveTo>
                  <a:lnTo>
                    <a:pt x="1" y="247"/>
                  </a:lnTo>
                  <a:lnTo>
                    <a:pt x="109" y="311"/>
                  </a:lnTo>
                  <a:lnTo>
                    <a:pt x="109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96"/>
            <p:cNvSpPr/>
            <p:nvPr/>
          </p:nvSpPr>
          <p:spPr>
            <a:xfrm>
              <a:off x="1791500" y="3570700"/>
              <a:ext cx="2350" cy="7525"/>
            </a:xfrm>
            <a:custGeom>
              <a:rect b="b" l="l" r="r" t="t"/>
              <a:pathLst>
                <a:path extrusionOk="0" h="301" w="94">
                  <a:moveTo>
                    <a:pt x="93" y="1"/>
                  </a:moveTo>
                  <a:lnTo>
                    <a:pt x="1" y="53"/>
                  </a:lnTo>
                  <a:lnTo>
                    <a:pt x="2" y="301"/>
                  </a:lnTo>
                  <a:lnTo>
                    <a:pt x="93" y="24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96"/>
            <p:cNvSpPr/>
            <p:nvPr/>
          </p:nvSpPr>
          <p:spPr>
            <a:xfrm>
              <a:off x="1788775" y="3569100"/>
              <a:ext cx="5075" cy="2925"/>
            </a:xfrm>
            <a:custGeom>
              <a:rect b="b" l="l" r="r" t="t"/>
              <a:pathLst>
                <a:path extrusionOk="0" h="117" w="203">
                  <a:moveTo>
                    <a:pt x="92" y="1"/>
                  </a:moveTo>
                  <a:lnTo>
                    <a:pt x="1" y="53"/>
                  </a:lnTo>
                  <a:lnTo>
                    <a:pt x="110" y="117"/>
                  </a:lnTo>
                  <a:lnTo>
                    <a:pt x="202" y="65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96"/>
            <p:cNvSpPr/>
            <p:nvPr/>
          </p:nvSpPr>
          <p:spPr>
            <a:xfrm>
              <a:off x="1788775" y="3570425"/>
              <a:ext cx="2800" cy="7800"/>
            </a:xfrm>
            <a:custGeom>
              <a:rect b="b" l="l" r="r" t="t"/>
              <a:pathLst>
                <a:path extrusionOk="0" h="312" w="112">
                  <a:moveTo>
                    <a:pt x="1" y="0"/>
                  </a:moveTo>
                  <a:lnTo>
                    <a:pt x="1" y="248"/>
                  </a:lnTo>
                  <a:lnTo>
                    <a:pt x="111" y="312"/>
                  </a:lnTo>
                  <a:lnTo>
                    <a:pt x="110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96"/>
            <p:cNvSpPr/>
            <p:nvPr/>
          </p:nvSpPr>
          <p:spPr>
            <a:xfrm>
              <a:off x="1788375" y="3637700"/>
              <a:ext cx="2500" cy="39400"/>
            </a:xfrm>
            <a:custGeom>
              <a:rect b="b" l="l" r="r" t="t"/>
              <a:pathLst>
                <a:path extrusionOk="0" h="1576" w="100">
                  <a:moveTo>
                    <a:pt x="1" y="0"/>
                  </a:moveTo>
                  <a:lnTo>
                    <a:pt x="1" y="1516"/>
                  </a:lnTo>
                  <a:lnTo>
                    <a:pt x="97" y="1575"/>
                  </a:lnTo>
                  <a:lnTo>
                    <a:pt x="100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7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96"/>
            <p:cNvSpPr/>
            <p:nvPr/>
          </p:nvSpPr>
          <p:spPr>
            <a:xfrm>
              <a:off x="1790775" y="3637700"/>
              <a:ext cx="2575" cy="39400"/>
            </a:xfrm>
            <a:custGeom>
              <a:rect b="b" l="l" r="r" t="t"/>
              <a:pathLst>
                <a:path extrusionOk="0" h="1576" w="103">
                  <a:moveTo>
                    <a:pt x="102" y="0"/>
                  </a:moveTo>
                  <a:lnTo>
                    <a:pt x="4" y="57"/>
                  </a:lnTo>
                  <a:lnTo>
                    <a:pt x="1" y="1575"/>
                  </a:lnTo>
                  <a:lnTo>
                    <a:pt x="102" y="1516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88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96"/>
            <p:cNvSpPr/>
            <p:nvPr/>
          </p:nvSpPr>
          <p:spPr>
            <a:xfrm>
              <a:off x="1788375" y="3636275"/>
              <a:ext cx="4975" cy="2850"/>
            </a:xfrm>
            <a:custGeom>
              <a:rect b="b" l="l" r="r" t="t"/>
              <a:pathLst>
                <a:path extrusionOk="0" h="114" w="199">
                  <a:moveTo>
                    <a:pt x="100" y="1"/>
                  </a:moveTo>
                  <a:lnTo>
                    <a:pt x="1" y="57"/>
                  </a:lnTo>
                  <a:lnTo>
                    <a:pt x="100" y="114"/>
                  </a:lnTo>
                  <a:lnTo>
                    <a:pt x="198" y="5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96"/>
            <p:cNvSpPr/>
            <p:nvPr/>
          </p:nvSpPr>
          <p:spPr>
            <a:xfrm>
              <a:off x="1755550" y="3623925"/>
              <a:ext cx="2475" cy="34175"/>
            </a:xfrm>
            <a:custGeom>
              <a:rect b="b" l="l" r="r" t="t"/>
              <a:pathLst>
                <a:path extrusionOk="0" h="1367" w="99">
                  <a:moveTo>
                    <a:pt x="0" y="0"/>
                  </a:moveTo>
                  <a:lnTo>
                    <a:pt x="0" y="1308"/>
                  </a:lnTo>
                  <a:lnTo>
                    <a:pt x="96" y="1366"/>
                  </a:lnTo>
                  <a:lnTo>
                    <a:pt x="99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7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96"/>
            <p:cNvSpPr/>
            <p:nvPr/>
          </p:nvSpPr>
          <p:spPr>
            <a:xfrm>
              <a:off x="1757925" y="3623925"/>
              <a:ext cx="2575" cy="34175"/>
            </a:xfrm>
            <a:custGeom>
              <a:rect b="b" l="l" r="r" t="t"/>
              <a:pathLst>
                <a:path extrusionOk="0" h="1367" w="103">
                  <a:moveTo>
                    <a:pt x="102" y="0"/>
                  </a:moveTo>
                  <a:lnTo>
                    <a:pt x="4" y="58"/>
                  </a:lnTo>
                  <a:lnTo>
                    <a:pt x="1" y="1366"/>
                  </a:lnTo>
                  <a:lnTo>
                    <a:pt x="102" y="1308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88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96"/>
            <p:cNvSpPr/>
            <p:nvPr/>
          </p:nvSpPr>
          <p:spPr>
            <a:xfrm>
              <a:off x="1755550" y="3622500"/>
              <a:ext cx="4950" cy="2900"/>
            </a:xfrm>
            <a:custGeom>
              <a:rect b="b" l="l" r="r" t="t"/>
              <a:pathLst>
                <a:path extrusionOk="0" h="116" w="198">
                  <a:moveTo>
                    <a:pt x="99" y="1"/>
                  </a:moveTo>
                  <a:lnTo>
                    <a:pt x="0" y="57"/>
                  </a:lnTo>
                  <a:lnTo>
                    <a:pt x="99" y="115"/>
                  </a:lnTo>
                  <a:lnTo>
                    <a:pt x="197" y="5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96"/>
            <p:cNvSpPr/>
            <p:nvPr/>
          </p:nvSpPr>
          <p:spPr>
            <a:xfrm>
              <a:off x="1854550" y="3603775"/>
              <a:ext cx="2475" cy="35175"/>
            </a:xfrm>
            <a:custGeom>
              <a:rect b="b" l="l" r="r" t="t"/>
              <a:pathLst>
                <a:path extrusionOk="0" h="1407" w="99">
                  <a:moveTo>
                    <a:pt x="0" y="0"/>
                  </a:moveTo>
                  <a:lnTo>
                    <a:pt x="0" y="1349"/>
                  </a:lnTo>
                  <a:lnTo>
                    <a:pt x="96" y="1407"/>
                  </a:lnTo>
                  <a:lnTo>
                    <a:pt x="99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7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96"/>
            <p:cNvSpPr/>
            <p:nvPr/>
          </p:nvSpPr>
          <p:spPr>
            <a:xfrm>
              <a:off x="1856950" y="3603775"/>
              <a:ext cx="2550" cy="35175"/>
            </a:xfrm>
            <a:custGeom>
              <a:rect b="b" l="l" r="r" t="t"/>
              <a:pathLst>
                <a:path extrusionOk="0" h="1407" w="102">
                  <a:moveTo>
                    <a:pt x="102" y="0"/>
                  </a:moveTo>
                  <a:lnTo>
                    <a:pt x="3" y="57"/>
                  </a:lnTo>
                  <a:lnTo>
                    <a:pt x="0" y="1407"/>
                  </a:lnTo>
                  <a:lnTo>
                    <a:pt x="102" y="13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88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96"/>
            <p:cNvSpPr/>
            <p:nvPr/>
          </p:nvSpPr>
          <p:spPr>
            <a:xfrm>
              <a:off x="1854550" y="3602350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99" y="1"/>
                  </a:moveTo>
                  <a:lnTo>
                    <a:pt x="0" y="57"/>
                  </a:lnTo>
                  <a:lnTo>
                    <a:pt x="99" y="114"/>
                  </a:lnTo>
                  <a:lnTo>
                    <a:pt x="198" y="5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96"/>
            <p:cNvSpPr/>
            <p:nvPr/>
          </p:nvSpPr>
          <p:spPr>
            <a:xfrm>
              <a:off x="1754825" y="3582675"/>
              <a:ext cx="105775" cy="60775"/>
            </a:xfrm>
            <a:custGeom>
              <a:rect b="b" l="l" r="r" t="t"/>
              <a:pathLst>
                <a:path extrusionOk="0" h="2431" w="4231">
                  <a:moveTo>
                    <a:pt x="2729" y="0"/>
                  </a:moveTo>
                  <a:lnTo>
                    <a:pt x="0" y="1569"/>
                  </a:lnTo>
                  <a:lnTo>
                    <a:pt x="1501" y="2430"/>
                  </a:lnTo>
                  <a:lnTo>
                    <a:pt x="4230" y="862"/>
                  </a:lnTo>
                  <a:lnTo>
                    <a:pt x="2729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96"/>
            <p:cNvSpPr/>
            <p:nvPr/>
          </p:nvSpPr>
          <p:spPr>
            <a:xfrm>
              <a:off x="1792325" y="3604200"/>
              <a:ext cx="68275" cy="43350"/>
            </a:xfrm>
            <a:custGeom>
              <a:rect b="b" l="l" r="r" t="t"/>
              <a:pathLst>
                <a:path extrusionOk="0" h="1734" w="2731">
                  <a:moveTo>
                    <a:pt x="2730" y="1"/>
                  </a:moveTo>
                  <a:lnTo>
                    <a:pt x="1" y="1569"/>
                  </a:lnTo>
                  <a:lnTo>
                    <a:pt x="1" y="1733"/>
                  </a:lnTo>
                  <a:lnTo>
                    <a:pt x="2730" y="164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rgbClr val="D77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96"/>
            <p:cNvSpPr/>
            <p:nvPr/>
          </p:nvSpPr>
          <p:spPr>
            <a:xfrm>
              <a:off x="1754825" y="3621900"/>
              <a:ext cx="37525" cy="25650"/>
            </a:xfrm>
            <a:custGeom>
              <a:rect b="b" l="l" r="r" t="t"/>
              <a:pathLst>
                <a:path extrusionOk="0" h="1026" w="1501">
                  <a:moveTo>
                    <a:pt x="0" y="0"/>
                  </a:moveTo>
                  <a:lnTo>
                    <a:pt x="0" y="164"/>
                  </a:lnTo>
                  <a:lnTo>
                    <a:pt x="1501" y="1025"/>
                  </a:lnTo>
                  <a:lnTo>
                    <a:pt x="1501" y="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63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96"/>
            <p:cNvSpPr/>
            <p:nvPr/>
          </p:nvSpPr>
          <p:spPr>
            <a:xfrm>
              <a:off x="1752725" y="3580275"/>
              <a:ext cx="109975" cy="63175"/>
            </a:xfrm>
            <a:custGeom>
              <a:rect b="b" l="l" r="r" t="t"/>
              <a:pathLst>
                <a:path extrusionOk="0" h="2527" w="4399">
                  <a:moveTo>
                    <a:pt x="2834" y="0"/>
                  </a:moveTo>
                  <a:lnTo>
                    <a:pt x="0" y="1630"/>
                  </a:lnTo>
                  <a:lnTo>
                    <a:pt x="1565" y="2526"/>
                  </a:lnTo>
                  <a:lnTo>
                    <a:pt x="4398" y="897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FD9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96"/>
            <p:cNvSpPr/>
            <p:nvPr/>
          </p:nvSpPr>
          <p:spPr>
            <a:xfrm>
              <a:off x="1791825" y="3602675"/>
              <a:ext cx="70875" cy="42525"/>
            </a:xfrm>
            <a:custGeom>
              <a:rect b="b" l="l" r="r" t="t"/>
              <a:pathLst>
                <a:path extrusionOk="0" h="1701" w="2835">
                  <a:moveTo>
                    <a:pt x="2834" y="1"/>
                  </a:moveTo>
                  <a:lnTo>
                    <a:pt x="1" y="1630"/>
                  </a:lnTo>
                  <a:lnTo>
                    <a:pt x="1" y="1700"/>
                  </a:lnTo>
                  <a:lnTo>
                    <a:pt x="2834" y="70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rgbClr val="F88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96"/>
            <p:cNvSpPr/>
            <p:nvPr/>
          </p:nvSpPr>
          <p:spPr>
            <a:xfrm>
              <a:off x="1752725" y="3621025"/>
              <a:ext cx="39125" cy="24175"/>
            </a:xfrm>
            <a:custGeom>
              <a:rect b="b" l="l" r="r" t="t"/>
              <a:pathLst>
                <a:path extrusionOk="0" h="967" w="1565">
                  <a:moveTo>
                    <a:pt x="0" y="0"/>
                  </a:moveTo>
                  <a:lnTo>
                    <a:pt x="0" y="70"/>
                  </a:lnTo>
                  <a:lnTo>
                    <a:pt x="1565" y="966"/>
                  </a:lnTo>
                  <a:lnTo>
                    <a:pt x="1565" y="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7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96"/>
            <p:cNvSpPr/>
            <p:nvPr/>
          </p:nvSpPr>
          <p:spPr>
            <a:xfrm>
              <a:off x="1764575" y="3661800"/>
              <a:ext cx="1575" cy="25250"/>
            </a:xfrm>
            <a:custGeom>
              <a:rect b="b" l="l" r="r" t="t"/>
              <a:pathLst>
                <a:path extrusionOk="0" h="1010" w="63">
                  <a:moveTo>
                    <a:pt x="0" y="1"/>
                  </a:moveTo>
                  <a:lnTo>
                    <a:pt x="0" y="972"/>
                  </a:lnTo>
                  <a:lnTo>
                    <a:pt x="61" y="1010"/>
                  </a:lnTo>
                  <a:lnTo>
                    <a:pt x="63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96"/>
            <p:cNvSpPr/>
            <p:nvPr/>
          </p:nvSpPr>
          <p:spPr>
            <a:xfrm>
              <a:off x="1766100" y="3661800"/>
              <a:ext cx="1650" cy="25250"/>
            </a:xfrm>
            <a:custGeom>
              <a:rect b="b" l="l" r="r" t="t"/>
              <a:pathLst>
                <a:path extrusionOk="0" h="1010" w="66">
                  <a:moveTo>
                    <a:pt x="65" y="1"/>
                  </a:moveTo>
                  <a:lnTo>
                    <a:pt x="2" y="38"/>
                  </a:lnTo>
                  <a:lnTo>
                    <a:pt x="0" y="1010"/>
                  </a:lnTo>
                  <a:lnTo>
                    <a:pt x="0" y="1010"/>
                  </a:lnTo>
                  <a:lnTo>
                    <a:pt x="65" y="97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96"/>
            <p:cNvSpPr/>
            <p:nvPr/>
          </p:nvSpPr>
          <p:spPr>
            <a:xfrm>
              <a:off x="1764575" y="3660900"/>
              <a:ext cx="3175" cy="1875"/>
            </a:xfrm>
            <a:custGeom>
              <a:rect b="b" l="l" r="r" t="t"/>
              <a:pathLst>
                <a:path extrusionOk="0" h="75" w="127">
                  <a:moveTo>
                    <a:pt x="63" y="0"/>
                  </a:moveTo>
                  <a:lnTo>
                    <a:pt x="0" y="37"/>
                  </a:lnTo>
                  <a:lnTo>
                    <a:pt x="63" y="74"/>
                  </a:lnTo>
                  <a:lnTo>
                    <a:pt x="126" y="3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96"/>
            <p:cNvSpPr/>
            <p:nvPr/>
          </p:nvSpPr>
          <p:spPr>
            <a:xfrm>
              <a:off x="1747050" y="3651625"/>
              <a:ext cx="1625" cy="25200"/>
            </a:xfrm>
            <a:custGeom>
              <a:rect b="b" l="l" r="r" t="t"/>
              <a:pathLst>
                <a:path extrusionOk="0" h="1008" w="65">
                  <a:moveTo>
                    <a:pt x="1" y="0"/>
                  </a:moveTo>
                  <a:lnTo>
                    <a:pt x="1" y="970"/>
                  </a:lnTo>
                  <a:lnTo>
                    <a:pt x="63" y="1008"/>
                  </a:lnTo>
                  <a:lnTo>
                    <a:pt x="65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96"/>
            <p:cNvSpPr/>
            <p:nvPr/>
          </p:nvSpPr>
          <p:spPr>
            <a:xfrm>
              <a:off x="1748625" y="3651625"/>
              <a:ext cx="1625" cy="25200"/>
            </a:xfrm>
            <a:custGeom>
              <a:rect b="b" l="l" r="r" t="t"/>
              <a:pathLst>
                <a:path extrusionOk="0" h="1008" w="65">
                  <a:moveTo>
                    <a:pt x="64" y="0"/>
                  </a:moveTo>
                  <a:lnTo>
                    <a:pt x="2" y="36"/>
                  </a:lnTo>
                  <a:lnTo>
                    <a:pt x="0" y="1008"/>
                  </a:lnTo>
                  <a:lnTo>
                    <a:pt x="64" y="97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96"/>
            <p:cNvSpPr/>
            <p:nvPr/>
          </p:nvSpPr>
          <p:spPr>
            <a:xfrm>
              <a:off x="1747050" y="3650675"/>
              <a:ext cx="3200" cy="1875"/>
            </a:xfrm>
            <a:custGeom>
              <a:rect b="b" l="l" r="r" t="t"/>
              <a:pathLst>
                <a:path extrusionOk="0" h="75" w="128">
                  <a:moveTo>
                    <a:pt x="65" y="0"/>
                  </a:moveTo>
                  <a:lnTo>
                    <a:pt x="1" y="38"/>
                  </a:lnTo>
                  <a:lnTo>
                    <a:pt x="65" y="74"/>
                  </a:lnTo>
                  <a:lnTo>
                    <a:pt x="127" y="3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96"/>
            <p:cNvSpPr/>
            <p:nvPr/>
          </p:nvSpPr>
          <p:spPr>
            <a:xfrm>
              <a:off x="1782550" y="3653650"/>
              <a:ext cx="1575" cy="23000"/>
            </a:xfrm>
            <a:custGeom>
              <a:rect b="b" l="l" r="r" t="t"/>
              <a:pathLst>
                <a:path extrusionOk="0" h="920" w="63">
                  <a:moveTo>
                    <a:pt x="0" y="0"/>
                  </a:moveTo>
                  <a:lnTo>
                    <a:pt x="0" y="882"/>
                  </a:lnTo>
                  <a:lnTo>
                    <a:pt x="61" y="920"/>
                  </a:lnTo>
                  <a:lnTo>
                    <a:pt x="63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96"/>
            <p:cNvSpPr/>
            <p:nvPr/>
          </p:nvSpPr>
          <p:spPr>
            <a:xfrm>
              <a:off x="1784075" y="3653650"/>
              <a:ext cx="1650" cy="23000"/>
            </a:xfrm>
            <a:custGeom>
              <a:rect b="b" l="l" r="r" t="t"/>
              <a:pathLst>
                <a:path extrusionOk="0" h="920" w="66">
                  <a:moveTo>
                    <a:pt x="66" y="0"/>
                  </a:moveTo>
                  <a:lnTo>
                    <a:pt x="2" y="37"/>
                  </a:lnTo>
                  <a:lnTo>
                    <a:pt x="0" y="920"/>
                  </a:lnTo>
                  <a:lnTo>
                    <a:pt x="66" y="88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96"/>
            <p:cNvSpPr/>
            <p:nvPr/>
          </p:nvSpPr>
          <p:spPr>
            <a:xfrm>
              <a:off x="1782550" y="3652750"/>
              <a:ext cx="3175" cy="1825"/>
            </a:xfrm>
            <a:custGeom>
              <a:rect b="b" l="l" r="r" t="t"/>
              <a:pathLst>
                <a:path extrusionOk="0" h="73" w="127">
                  <a:moveTo>
                    <a:pt x="63" y="0"/>
                  </a:moveTo>
                  <a:lnTo>
                    <a:pt x="0" y="36"/>
                  </a:lnTo>
                  <a:lnTo>
                    <a:pt x="63" y="73"/>
                  </a:lnTo>
                  <a:lnTo>
                    <a:pt x="127" y="36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96"/>
            <p:cNvSpPr/>
            <p:nvPr/>
          </p:nvSpPr>
          <p:spPr>
            <a:xfrm>
              <a:off x="1749750" y="3641725"/>
              <a:ext cx="37575" cy="22050"/>
            </a:xfrm>
            <a:custGeom>
              <a:rect b="b" l="l" r="r" t="t"/>
              <a:pathLst>
                <a:path extrusionOk="0" h="882" w="1503">
                  <a:moveTo>
                    <a:pt x="740" y="0"/>
                  </a:moveTo>
                  <a:lnTo>
                    <a:pt x="0" y="441"/>
                  </a:lnTo>
                  <a:lnTo>
                    <a:pt x="740" y="882"/>
                  </a:lnTo>
                  <a:lnTo>
                    <a:pt x="1502" y="4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96"/>
            <p:cNvSpPr/>
            <p:nvPr/>
          </p:nvSpPr>
          <p:spPr>
            <a:xfrm>
              <a:off x="1768225" y="3652750"/>
              <a:ext cx="19100" cy="15575"/>
            </a:xfrm>
            <a:custGeom>
              <a:rect b="b" l="l" r="r" t="t"/>
              <a:pathLst>
                <a:path extrusionOk="0" h="623" w="764">
                  <a:moveTo>
                    <a:pt x="763" y="0"/>
                  </a:moveTo>
                  <a:lnTo>
                    <a:pt x="1" y="441"/>
                  </a:lnTo>
                  <a:lnTo>
                    <a:pt x="1" y="622"/>
                  </a:lnTo>
                  <a:lnTo>
                    <a:pt x="763" y="18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96"/>
            <p:cNvSpPr/>
            <p:nvPr/>
          </p:nvSpPr>
          <p:spPr>
            <a:xfrm>
              <a:off x="1746375" y="3632325"/>
              <a:ext cx="19125" cy="37600"/>
            </a:xfrm>
            <a:custGeom>
              <a:rect b="b" l="l" r="r" t="t"/>
              <a:pathLst>
                <a:path extrusionOk="0" h="1504" w="765">
                  <a:moveTo>
                    <a:pt x="0" y="1"/>
                  </a:moveTo>
                  <a:lnTo>
                    <a:pt x="0" y="1062"/>
                  </a:lnTo>
                  <a:lnTo>
                    <a:pt x="764" y="1503"/>
                  </a:lnTo>
                  <a:lnTo>
                    <a:pt x="764" y="4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96"/>
            <p:cNvSpPr/>
            <p:nvPr/>
          </p:nvSpPr>
          <p:spPr>
            <a:xfrm>
              <a:off x="1746375" y="3630725"/>
              <a:ext cx="21875" cy="12625"/>
            </a:xfrm>
            <a:custGeom>
              <a:rect b="b" l="l" r="r" t="t"/>
              <a:pathLst>
                <a:path extrusionOk="0" h="505" w="875">
                  <a:moveTo>
                    <a:pt x="112" y="1"/>
                  </a:moveTo>
                  <a:lnTo>
                    <a:pt x="0" y="65"/>
                  </a:lnTo>
                  <a:lnTo>
                    <a:pt x="764" y="504"/>
                  </a:lnTo>
                  <a:lnTo>
                    <a:pt x="875" y="44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96"/>
            <p:cNvSpPr/>
            <p:nvPr/>
          </p:nvSpPr>
          <p:spPr>
            <a:xfrm>
              <a:off x="1765475" y="3641725"/>
              <a:ext cx="2775" cy="28200"/>
            </a:xfrm>
            <a:custGeom>
              <a:rect b="b" l="l" r="r" t="t"/>
              <a:pathLst>
                <a:path extrusionOk="0" h="1128" w="111">
                  <a:moveTo>
                    <a:pt x="111" y="0"/>
                  </a:moveTo>
                  <a:lnTo>
                    <a:pt x="0" y="64"/>
                  </a:lnTo>
                  <a:lnTo>
                    <a:pt x="0" y="1127"/>
                  </a:lnTo>
                  <a:lnTo>
                    <a:pt x="111" y="10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96"/>
            <p:cNvSpPr/>
            <p:nvPr/>
          </p:nvSpPr>
          <p:spPr>
            <a:xfrm>
              <a:off x="1746375" y="3632325"/>
              <a:ext cx="19125" cy="37600"/>
            </a:xfrm>
            <a:custGeom>
              <a:rect b="b" l="l" r="r" t="t"/>
              <a:pathLst>
                <a:path extrusionOk="0" h="1504" w="765">
                  <a:moveTo>
                    <a:pt x="0" y="1"/>
                  </a:moveTo>
                  <a:lnTo>
                    <a:pt x="0" y="1062"/>
                  </a:lnTo>
                  <a:lnTo>
                    <a:pt x="764" y="1503"/>
                  </a:lnTo>
                  <a:lnTo>
                    <a:pt x="764" y="4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96"/>
            <p:cNvSpPr/>
            <p:nvPr/>
          </p:nvSpPr>
          <p:spPr>
            <a:xfrm>
              <a:off x="1746375" y="3630725"/>
              <a:ext cx="21875" cy="12625"/>
            </a:xfrm>
            <a:custGeom>
              <a:rect b="b" l="l" r="r" t="t"/>
              <a:pathLst>
                <a:path extrusionOk="0" h="505" w="875">
                  <a:moveTo>
                    <a:pt x="112" y="1"/>
                  </a:moveTo>
                  <a:lnTo>
                    <a:pt x="0" y="65"/>
                  </a:lnTo>
                  <a:lnTo>
                    <a:pt x="764" y="504"/>
                  </a:lnTo>
                  <a:lnTo>
                    <a:pt x="875" y="44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96"/>
            <p:cNvSpPr/>
            <p:nvPr/>
          </p:nvSpPr>
          <p:spPr>
            <a:xfrm>
              <a:off x="1765475" y="3641725"/>
              <a:ext cx="2775" cy="28200"/>
            </a:xfrm>
            <a:custGeom>
              <a:rect b="b" l="l" r="r" t="t"/>
              <a:pathLst>
                <a:path extrusionOk="0" h="1128" w="111">
                  <a:moveTo>
                    <a:pt x="111" y="0"/>
                  </a:moveTo>
                  <a:lnTo>
                    <a:pt x="0" y="64"/>
                  </a:lnTo>
                  <a:lnTo>
                    <a:pt x="0" y="1127"/>
                  </a:lnTo>
                  <a:lnTo>
                    <a:pt x="111" y="10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96"/>
            <p:cNvSpPr/>
            <p:nvPr/>
          </p:nvSpPr>
          <p:spPr>
            <a:xfrm>
              <a:off x="1763150" y="3635850"/>
              <a:ext cx="2350" cy="8075"/>
            </a:xfrm>
            <a:custGeom>
              <a:rect b="b" l="l" r="r" t="t"/>
              <a:pathLst>
                <a:path extrusionOk="0" h="323" w="94">
                  <a:moveTo>
                    <a:pt x="1" y="0"/>
                  </a:moveTo>
                  <a:lnTo>
                    <a:pt x="1" y="270"/>
                  </a:lnTo>
                  <a:lnTo>
                    <a:pt x="93" y="322"/>
                  </a:lnTo>
                  <a:lnTo>
                    <a:pt x="93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96"/>
            <p:cNvSpPr/>
            <p:nvPr/>
          </p:nvSpPr>
          <p:spPr>
            <a:xfrm>
              <a:off x="1763150" y="3634250"/>
              <a:ext cx="5100" cy="2925"/>
            </a:xfrm>
            <a:custGeom>
              <a:rect b="b" l="l" r="r" t="t"/>
              <a:pathLst>
                <a:path extrusionOk="0" h="117" w="204">
                  <a:moveTo>
                    <a:pt x="112" y="1"/>
                  </a:moveTo>
                  <a:lnTo>
                    <a:pt x="1" y="64"/>
                  </a:lnTo>
                  <a:lnTo>
                    <a:pt x="93" y="117"/>
                  </a:lnTo>
                  <a:lnTo>
                    <a:pt x="204" y="5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96"/>
            <p:cNvSpPr/>
            <p:nvPr/>
          </p:nvSpPr>
          <p:spPr>
            <a:xfrm>
              <a:off x="1765475" y="3635550"/>
              <a:ext cx="2775" cy="7800"/>
            </a:xfrm>
            <a:custGeom>
              <a:rect b="b" l="l" r="r" t="t"/>
              <a:pathLst>
                <a:path extrusionOk="0" h="312" w="111">
                  <a:moveTo>
                    <a:pt x="111" y="1"/>
                  </a:moveTo>
                  <a:lnTo>
                    <a:pt x="0" y="65"/>
                  </a:lnTo>
                  <a:lnTo>
                    <a:pt x="0" y="311"/>
                  </a:lnTo>
                  <a:lnTo>
                    <a:pt x="111" y="247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96"/>
            <p:cNvSpPr/>
            <p:nvPr/>
          </p:nvSpPr>
          <p:spPr>
            <a:xfrm>
              <a:off x="1746375" y="3626175"/>
              <a:ext cx="2350" cy="8075"/>
            </a:xfrm>
            <a:custGeom>
              <a:rect b="b" l="l" r="r" t="t"/>
              <a:pathLst>
                <a:path extrusionOk="0" h="323" w="94">
                  <a:moveTo>
                    <a:pt x="0" y="0"/>
                  </a:moveTo>
                  <a:lnTo>
                    <a:pt x="0" y="270"/>
                  </a:lnTo>
                  <a:lnTo>
                    <a:pt x="93" y="322"/>
                  </a:lnTo>
                  <a:lnTo>
                    <a:pt x="93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96"/>
            <p:cNvSpPr/>
            <p:nvPr/>
          </p:nvSpPr>
          <p:spPr>
            <a:xfrm>
              <a:off x="1746375" y="3624525"/>
              <a:ext cx="5100" cy="2925"/>
            </a:xfrm>
            <a:custGeom>
              <a:rect b="b" l="l" r="r" t="t"/>
              <a:pathLst>
                <a:path extrusionOk="0" h="117" w="204">
                  <a:moveTo>
                    <a:pt x="112" y="1"/>
                  </a:moveTo>
                  <a:lnTo>
                    <a:pt x="0" y="66"/>
                  </a:lnTo>
                  <a:lnTo>
                    <a:pt x="93" y="117"/>
                  </a:lnTo>
                  <a:lnTo>
                    <a:pt x="203" y="55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96"/>
            <p:cNvSpPr/>
            <p:nvPr/>
          </p:nvSpPr>
          <p:spPr>
            <a:xfrm>
              <a:off x="1748700" y="3625875"/>
              <a:ext cx="2775" cy="7775"/>
            </a:xfrm>
            <a:custGeom>
              <a:rect b="b" l="l" r="r" t="t"/>
              <a:pathLst>
                <a:path extrusionOk="0" h="311" w="111">
                  <a:moveTo>
                    <a:pt x="110" y="1"/>
                  </a:moveTo>
                  <a:lnTo>
                    <a:pt x="0" y="63"/>
                  </a:lnTo>
                  <a:lnTo>
                    <a:pt x="0" y="311"/>
                  </a:lnTo>
                  <a:lnTo>
                    <a:pt x="110" y="24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96"/>
            <p:cNvSpPr/>
            <p:nvPr/>
          </p:nvSpPr>
          <p:spPr>
            <a:xfrm>
              <a:off x="1832825" y="3645750"/>
              <a:ext cx="1600" cy="25225"/>
            </a:xfrm>
            <a:custGeom>
              <a:rect b="b" l="l" r="r" t="t"/>
              <a:pathLst>
                <a:path extrusionOk="0" h="1009" w="64">
                  <a:moveTo>
                    <a:pt x="63" y="0"/>
                  </a:moveTo>
                  <a:lnTo>
                    <a:pt x="1" y="37"/>
                  </a:lnTo>
                  <a:lnTo>
                    <a:pt x="2" y="1008"/>
                  </a:lnTo>
                  <a:lnTo>
                    <a:pt x="63" y="97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96"/>
            <p:cNvSpPr/>
            <p:nvPr/>
          </p:nvSpPr>
          <p:spPr>
            <a:xfrm>
              <a:off x="1831225" y="3645750"/>
              <a:ext cx="1675" cy="25225"/>
            </a:xfrm>
            <a:custGeom>
              <a:rect b="b" l="l" r="r" t="t"/>
              <a:pathLst>
                <a:path extrusionOk="0" h="1009" w="67">
                  <a:moveTo>
                    <a:pt x="1" y="0"/>
                  </a:moveTo>
                  <a:lnTo>
                    <a:pt x="1" y="970"/>
                  </a:lnTo>
                  <a:lnTo>
                    <a:pt x="66" y="1008"/>
                  </a:lnTo>
                  <a:lnTo>
                    <a:pt x="6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96"/>
            <p:cNvSpPr/>
            <p:nvPr/>
          </p:nvSpPr>
          <p:spPr>
            <a:xfrm>
              <a:off x="1831225" y="3644800"/>
              <a:ext cx="3200" cy="1875"/>
            </a:xfrm>
            <a:custGeom>
              <a:rect b="b" l="l" r="r" t="t"/>
              <a:pathLst>
                <a:path extrusionOk="0" h="75" w="128">
                  <a:moveTo>
                    <a:pt x="65" y="1"/>
                  </a:moveTo>
                  <a:lnTo>
                    <a:pt x="1" y="38"/>
                  </a:lnTo>
                  <a:lnTo>
                    <a:pt x="65" y="75"/>
                  </a:lnTo>
                  <a:lnTo>
                    <a:pt x="127" y="3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96"/>
            <p:cNvSpPr/>
            <p:nvPr/>
          </p:nvSpPr>
          <p:spPr>
            <a:xfrm>
              <a:off x="1850300" y="3635525"/>
              <a:ext cx="1625" cy="25225"/>
            </a:xfrm>
            <a:custGeom>
              <a:rect b="b" l="l" r="r" t="t"/>
              <a:pathLst>
                <a:path extrusionOk="0" h="1009" w="65">
                  <a:moveTo>
                    <a:pt x="64" y="0"/>
                  </a:moveTo>
                  <a:lnTo>
                    <a:pt x="1" y="37"/>
                  </a:lnTo>
                  <a:lnTo>
                    <a:pt x="2" y="1008"/>
                  </a:lnTo>
                  <a:lnTo>
                    <a:pt x="64" y="97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96"/>
            <p:cNvSpPr/>
            <p:nvPr/>
          </p:nvSpPr>
          <p:spPr>
            <a:xfrm>
              <a:off x="1848700" y="3635525"/>
              <a:ext cx="1675" cy="25225"/>
            </a:xfrm>
            <a:custGeom>
              <a:rect b="b" l="l" r="r" t="t"/>
              <a:pathLst>
                <a:path extrusionOk="0" h="1009" w="67">
                  <a:moveTo>
                    <a:pt x="1" y="0"/>
                  </a:moveTo>
                  <a:lnTo>
                    <a:pt x="1" y="970"/>
                  </a:lnTo>
                  <a:lnTo>
                    <a:pt x="66" y="1008"/>
                  </a:lnTo>
                  <a:lnTo>
                    <a:pt x="66" y="1008"/>
                  </a:lnTo>
                  <a:lnTo>
                    <a:pt x="6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96"/>
            <p:cNvSpPr/>
            <p:nvPr/>
          </p:nvSpPr>
          <p:spPr>
            <a:xfrm>
              <a:off x="1848700" y="3634625"/>
              <a:ext cx="3225" cy="1825"/>
            </a:xfrm>
            <a:custGeom>
              <a:rect b="b" l="l" r="r" t="t"/>
              <a:pathLst>
                <a:path extrusionOk="0" h="73" w="129">
                  <a:moveTo>
                    <a:pt x="65" y="0"/>
                  </a:moveTo>
                  <a:lnTo>
                    <a:pt x="1" y="36"/>
                  </a:lnTo>
                  <a:lnTo>
                    <a:pt x="65" y="73"/>
                  </a:lnTo>
                  <a:lnTo>
                    <a:pt x="128" y="3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96"/>
            <p:cNvSpPr/>
            <p:nvPr/>
          </p:nvSpPr>
          <p:spPr>
            <a:xfrm>
              <a:off x="1814850" y="3637550"/>
              <a:ext cx="1575" cy="23000"/>
            </a:xfrm>
            <a:custGeom>
              <a:rect b="b" l="l" r="r" t="t"/>
              <a:pathLst>
                <a:path extrusionOk="0" h="920" w="63">
                  <a:moveTo>
                    <a:pt x="63" y="1"/>
                  </a:moveTo>
                  <a:lnTo>
                    <a:pt x="0" y="38"/>
                  </a:lnTo>
                  <a:lnTo>
                    <a:pt x="2" y="920"/>
                  </a:lnTo>
                  <a:lnTo>
                    <a:pt x="63" y="88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96"/>
            <p:cNvSpPr/>
            <p:nvPr/>
          </p:nvSpPr>
          <p:spPr>
            <a:xfrm>
              <a:off x="1813250" y="3637550"/>
              <a:ext cx="1650" cy="23000"/>
            </a:xfrm>
            <a:custGeom>
              <a:rect b="b" l="l" r="r" t="t"/>
              <a:pathLst>
                <a:path extrusionOk="0" h="920" w="66">
                  <a:moveTo>
                    <a:pt x="1" y="1"/>
                  </a:moveTo>
                  <a:lnTo>
                    <a:pt x="1" y="882"/>
                  </a:lnTo>
                  <a:lnTo>
                    <a:pt x="66" y="920"/>
                  </a:lnTo>
                  <a:lnTo>
                    <a:pt x="64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96"/>
            <p:cNvSpPr/>
            <p:nvPr/>
          </p:nvSpPr>
          <p:spPr>
            <a:xfrm>
              <a:off x="1813250" y="3636650"/>
              <a:ext cx="3175" cy="1875"/>
            </a:xfrm>
            <a:custGeom>
              <a:rect b="b" l="l" r="r" t="t"/>
              <a:pathLst>
                <a:path extrusionOk="0" h="75" w="127">
                  <a:moveTo>
                    <a:pt x="64" y="0"/>
                  </a:moveTo>
                  <a:lnTo>
                    <a:pt x="1" y="37"/>
                  </a:lnTo>
                  <a:lnTo>
                    <a:pt x="64" y="74"/>
                  </a:lnTo>
                  <a:lnTo>
                    <a:pt x="127" y="37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96"/>
            <p:cNvSpPr/>
            <p:nvPr/>
          </p:nvSpPr>
          <p:spPr>
            <a:xfrm>
              <a:off x="1811650" y="3625625"/>
              <a:ext cx="37600" cy="22075"/>
            </a:xfrm>
            <a:custGeom>
              <a:rect b="b" l="l" r="r" t="t"/>
              <a:pathLst>
                <a:path extrusionOk="0" h="883" w="1504">
                  <a:moveTo>
                    <a:pt x="764" y="0"/>
                  </a:moveTo>
                  <a:lnTo>
                    <a:pt x="1" y="441"/>
                  </a:lnTo>
                  <a:lnTo>
                    <a:pt x="764" y="882"/>
                  </a:lnTo>
                  <a:lnTo>
                    <a:pt x="1503" y="441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96"/>
            <p:cNvSpPr/>
            <p:nvPr/>
          </p:nvSpPr>
          <p:spPr>
            <a:xfrm>
              <a:off x="1811650" y="3636650"/>
              <a:ext cx="19100" cy="15575"/>
            </a:xfrm>
            <a:custGeom>
              <a:rect b="b" l="l" r="r" t="t"/>
              <a:pathLst>
                <a:path extrusionOk="0" h="623" w="764">
                  <a:moveTo>
                    <a:pt x="1" y="0"/>
                  </a:moveTo>
                  <a:lnTo>
                    <a:pt x="1" y="182"/>
                  </a:lnTo>
                  <a:lnTo>
                    <a:pt x="764" y="622"/>
                  </a:lnTo>
                  <a:lnTo>
                    <a:pt x="764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96"/>
            <p:cNvSpPr/>
            <p:nvPr/>
          </p:nvSpPr>
          <p:spPr>
            <a:xfrm>
              <a:off x="1833475" y="3616225"/>
              <a:ext cx="19100" cy="37600"/>
            </a:xfrm>
            <a:custGeom>
              <a:rect b="b" l="l" r="r" t="t"/>
              <a:pathLst>
                <a:path extrusionOk="0" h="1504" w="764">
                  <a:moveTo>
                    <a:pt x="764" y="1"/>
                  </a:moveTo>
                  <a:lnTo>
                    <a:pt x="1" y="440"/>
                  </a:lnTo>
                  <a:lnTo>
                    <a:pt x="1" y="1503"/>
                  </a:lnTo>
                  <a:lnTo>
                    <a:pt x="764" y="1064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96"/>
            <p:cNvSpPr/>
            <p:nvPr/>
          </p:nvSpPr>
          <p:spPr>
            <a:xfrm>
              <a:off x="1830725" y="3614650"/>
              <a:ext cx="21850" cy="12600"/>
            </a:xfrm>
            <a:custGeom>
              <a:rect b="b" l="l" r="r" t="t"/>
              <a:pathLst>
                <a:path extrusionOk="0" h="504" w="874">
                  <a:moveTo>
                    <a:pt x="763" y="0"/>
                  </a:moveTo>
                  <a:lnTo>
                    <a:pt x="1" y="439"/>
                  </a:lnTo>
                  <a:lnTo>
                    <a:pt x="111" y="503"/>
                  </a:lnTo>
                  <a:lnTo>
                    <a:pt x="874" y="64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96"/>
            <p:cNvSpPr/>
            <p:nvPr/>
          </p:nvSpPr>
          <p:spPr>
            <a:xfrm>
              <a:off x="1830725" y="3625625"/>
              <a:ext cx="2775" cy="28200"/>
            </a:xfrm>
            <a:custGeom>
              <a:rect b="b" l="l" r="r" t="t"/>
              <a:pathLst>
                <a:path extrusionOk="0" h="1128" w="111">
                  <a:moveTo>
                    <a:pt x="1" y="0"/>
                  </a:moveTo>
                  <a:lnTo>
                    <a:pt x="1" y="1063"/>
                  </a:lnTo>
                  <a:lnTo>
                    <a:pt x="111" y="1127"/>
                  </a:lnTo>
                  <a:lnTo>
                    <a:pt x="1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96"/>
            <p:cNvSpPr/>
            <p:nvPr/>
          </p:nvSpPr>
          <p:spPr>
            <a:xfrm>
              <a:off x="1833475" y="3616225"/>
              <a:ext cx="19100" cy="37600"/>
            </a:xfrm>
            <a:custGeom>
              <a:rect b="b" l="l" r="r" t="t"/>
              <a:pathLst>
                <a:path extrusionOk="0" h="1504" w="764">
                  <a:moveTo>
                    <a:pt x="764" y="1"/>
                  </a:moveTo>
                  <a:lnTo>
                    <a:pt x="1" y="440"/>
                  </a:lnTo>
                  <a:lnTo>
                    <a:pt x="1" y="1503"/>
                  </a:lnTo>
                  <a:lnTo>
                    <a:pt x="764" y="1064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96"/>
            <p:cNvSpPr/>
            <p:nvPr/>
          </p:nvSpPr>
          <p:spPr>
            <a:xfrm>
              <a:off x="1830725" y="3614650"/>
              <a:ext cx="21850" cy="12600"/>
            </a:xfrm>
            <a:custGeom>
              <a:rect b="b" l="l" r="r" t="t"/>
              <a:pathLst>
                <a:path extrusionOk="0" h="504" w="874">
                  <a:moveTo>
                    <a:pt x="763" y="0"/>
                  </a:moveTo>
                  <a:lnTo>
                    <a:pt x="1" y="439"/>
                  </a:lnTo>
                  <a:lnTo>
                    <a:pt x="111" y="503"/>
                  </a:lnTo>
                  <a:lnTo>
                    <a:pt x="874" y="64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96"/>
            <p:cNvSpPr/>
            <p:nvPr/>
          </p:nvSpPr>
          <p:spPr>
            <a:xfrm>
              <a:off x="1830725" y="3625625"/>
              <a:ext cx="2775" cy="28200"/>
            </a:xfrm>
            <a:custGeom>
              <a:rect b="b" l="l" r="r" t="t"/>
              <a:pathLst>
                <a:path extrusionOk="0" h="1128" w="111">
                  <a:moveTo>
                    <a:pt x="1" y="0"/>
                  </a:moveTo>
                  <a:lnTo>
                    <a:pt x="1" y="1063"/>
                  </a:lnTo>
                  <a:lnTo>
                    <a:pt x="111" y="1127"/>
                  </a:lnTo>
                  <a:lnTo>
                    <a:pt x="1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96"/>
            <p:cNvSpPr/>
            <p:nvPr/>
          </p:nvSpPr>
          <p:spPr>
            <a:xfrm>
              <a:off x="1833475" y="3619750"/>
              <a:ext cx="2325" cy="8075"/>
            </a:xfrm>
            <a:custGeom>
              <a:rect b="b" l="l" r="r" t="t"/>
              <a:pathLst>
                <a:path extrusionOk="0" h="323" w="93">
                  <a:moveTo>
                    <a:pt x="92" y="1"/>
                  </a:moveTo>
                  <a:lnTo>
                    <a:pt x="1" y="53"/>
                  </a:lnTo>
                  <a:lnTo>
                    <a:pt x="1" y="322"/>
                  </a:lnTo>
                  <a:lnTo>
                    <a:pt x="92" y="27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96"/>
            <p:cNvSpPr/>
            <p:nvPr/>
          </p:nvSpPr>
          <p:spPr>
            <a:xfrm>
              <a:off x="1830725" y="3618150"/>
              <a:ext cx="5075" cy="2925"/>
            </a:xfrm>
            <a:custGeom>
              <a:rect b="b" l="l" r="r" t="t"/>
              <a:pathLst>
                <a:path extrusionOk="0" h="117" w="203">
                  <a:moveTo>
                    <a:pt x="92" y="1"/>
                  </a:moveTo>
                  <a:lnTo>
                    <a:pt x="1" y="53"/>
                  </a:lnTo>
                  <a:lnTo>
                    <a:pt x="111" y="117"/>
                  </a:lnTo>
                  <a:lnTo>
                    <a:pt x="202" y="65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96"/>
            <p:cNvSpPr/>
            <p:nvPr/>
          </p:nvSpPr>
          <p:spPr>
            <a:xfrm>
              <a:off x="1830725" y="3619450"/>
              <a:ext cx="2775" cy="7800"/>
            </a:xfrm>
            <a:custGeom>
              <a:rect b="b" l="l" r="r" t="t"/>
              <a:pathLst>
                <a:path extrusionOk="0" h="312" w="111">
                  <a:moveTo>
                    <a:pt x="1" y="1"/>
                  </a:moveTo>
                  <a:lnTo>
                    <a:pt x="1" y="247"/>
                  </a:lnTo>
                  <a:lnTo>
                    <a:pt x="111" y="311"/>
                  </a:lnTo>
                  <a:lnTo>
                    <a:pt x="111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96"/>
            <p:cNvSpPr/>
            <p:nvPr/>
          </p:nvSpPr>
          <p:spPr>
            <a:xfrm>
              <a:off x="1850275" y="3610075"/>
              <a:ext cx="2300" cy="8075"/>
            </a:xfrm>
            <a:custGeom>
              <a:rect b="b" l="l" r="r" t="t"/>
              <a:pathLst>
                <a:path extrusionOk="0" h="323" w="92">
                  <a:moveTo>
                    <a:pt x="92" y="0"/>
                  </a:moveTo>
                  <a:lnTo>
                    <a:pt x="0" y="53"/>
                  </a:lnTo>
                  <a:lnTo>
                    <a:pt x="0" y="322"/>
                  </a:lnTo>
                  <a:lnTo>
                    <a:pt x="92" y="2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EA6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96"/>
            <p:cNvSpPr/>
            <p:nvPr/>
          </p:nvSpPr>
          <p:spPr>
            <a:xfrm>
              <a:off x="1847525" y="3608475"/>
              <a:ext cx="5050" cy="2925"/>
            </a:xfrm>
            <a:custGeom>
              <a:rect b="b" l="l" r="r" t="t"/>
              <a:pathLst>
                <a:path extrusionOk="0" h="117" w="202">
                  <a:moveTo>
                    <a:pt x="91" y="1"/>
                  </a:moveTo>
                  <a:lnTo>
                    <a:pt x="0" y="53"/>
                  </a:lnTo>
                  <a:lnTo>
                    <a:pt x="110" y="117"/>
                  </a:lnTo>
                  <a:lnTo>
                    <a:pt x="202" y="6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96"/>
            <p:cNvSpPr/>
            <p:nvPr/>
          </p:nvSpPr>
          <p:spPr>
            <a:xfrm>
              <a:off x="1847525" y="3609775"/>
              <a:ext cx="2775" cy="7825"/>
            </a:xfrm>
            <a:custGeom>
              <a:rect b="b" l="l" r="r" t="t"/>
              <a:pathLst>
                <a:path extrusionOk="0" h="313" w="111">
                  <a:moveTo>
                    <a:pt x="0" y="1"/>
                  </a:moveTo>
                  <a:lnTo>
                    <a:pt x="0" y="247"/>
                  </a:lnTo>
                  <a:lnTo>
                    <a:pt x="110" y="313"/>
                  </a:lnTo>
                  <a:lnTo>
                    <a:pt x="110" y="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8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96"/>
            <p:cNvSpPr/>
            <p:nvPr/>
          </p:nvSpPr>
          <p:spPr>
            <a:xfrm>
              <a:off x="1527075" y="3586875"/>
              <a:ext cx="228900" cy="135900"/>
            </a:xfrm>
            <a:custGeom>
              <a:rect b="b" l="l" r="r" t="t"/>
              <a:pathLst>
                <a:path extrusionOk="0" h="5436" w="9156">
                  <a:moveTo>
                    <a:pt x="1" y="0"/>
                  </a:moveTo>
                  <a:lnTo>
                    <a:pt x="1" y="151"/>
                  </a:lnTo>
                  <a:lnTo>
                    <a:pt x="9155" y="5435"/>
                  </a:lnTo>
                  <a:lnTo>
                    <a:pt x="9155" y="5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C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96"/>
            <p:cNvSpPr/>
            <p:nvPr/>
          </p:nvSpPr>
          <p:spPr>
            <a:xfrm>
              <a:off x="1755950" y="3608950"/>
              <a:ext cx="190675" cy="113825"/>
            </a:xfrm>
            <a:custGeom>
              <a:rect b="b" l="l" r="r" t="t"/>
              <a:pathLst>
                <a:path extrusionOk="0" h="4553" w="7627">
                  <a:moveTo>
                    <a:pt x="7626" y="0"/>
                  </a:moveTo>
                  <a:lnTo>
                    <a:pt x="0" y="4403"/>
                  </a:lnTo>
                  <a:lnTo>
                    <a:pt x="0" y="4552"/>
                  </a:lnTo>
                  <a:lnTo>
                    <a:pt x="7626" y="148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C2F9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96"/>
            <p:cNvSpPr/>
            <p:nvPr/>
          </p:nvSpPr>
          <p:spPr>
            <a:xfrm>
              <a:off x="1946600" y="3509875"/>
              <a:ext cx="171625" cy="102800"/>
            </a:xfrm>
            <a:custGeom>
              <a:rect b="b" l="l" r="r" t="t"/>
              <a:pathLst>
                <a:path extrusionOk="0" h="4112" w="6865">
                  <a:moveTo>
                    <a:pt x="6865" y="0"/>
                  </a:moveTo>
                  <a:lnTo>
                    <a:pt x="0" y="3963"/>
                  </a:lnTo>
                  <a:lnTo>
                    <a:pt x="0" y="4111"/>
                  </a:lnTo>
                  <a:lnTo>
                    <a:pt x="6844" y="137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DE24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96"/>
            <p:cNvSpPr/>
            <p:nvPr/>
          </p:nvSpPr>
          <p:spPr>
            <a:xfrm>
              <a:off x="1355475" y="3377850"/>
              <a:ext cx="171625" cy="102725"/>
            </a:xfrm>
            <a:custGeom>
              <a:rect b="b" l="l" r="r" t="t"/>
              <a:pathLst>
                <a:path extrusionOk="0" h="4109" w="6865">
                  <a:moveTo>
                    <a:pt x="0" y="0"/>
                  </a:moveTo>
                  <a:lnTo>
                    <a:pt x="0" y="153"/>
                  </a:lnTo>
                  <a:lnTo>
                    <a:pt x="6865" y="4108"/>
                  </a:lnTo>
                  <a:lnTo>
                    <a:pt x="6865" y="3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24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1524075" y="3475100"/>
              <a:ext cx="3025" cy="111800"/>
            </a:xfrm>
            <a:custGeom>
              <a:rect b="b" l="l" r="r" t="t"/>
              <a:pathLst>
                <a:path extrusionOk="0" h="4472" w="121">
                  <a:moveTo>
                    <a:pt x="0" y="1"/>
                  </a:moveTo>
                  <a:lnTo>
                    <a:pt x="0" y="4405"/>
                  </a:lnTo>
                  <a:lnTo>
                    <a:pt x="121" y="4471"/>
                  </a:lnTo>
                  <a:lnTo>
                    <a:pt x="121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C5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1352125" y="3221775"/>
              <a:ext cx="3375" cy="156100"/>
            </a:xfrm>
            <a:custGeom>
              <a:rect b="b" l="l" r="r" t="t"/>
              <a:pathLst>
                <a:path extrusionOk="0" h="6244" w="135">
                  <a:moveTo>
                    <a:pt x="1" y="1"/>
                  </a:moveTo>
                  <a:lnTo>
                    <a:pt x="1" y="6165"/>
                  </a:lnTo>
                  <a:lnTo>
                    <a:pt x="134" y="6243"/>
                  </a:lnTo>
                  <a:lnTo>
                    <a:pt x="134" y="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7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1352125" y="3122700"/>
              <a:ext cx="174975" cy="101025"/>
            </a:xfrm>
            <a:custGeom>
              <a:rect b="b" l="l" r="r" t="t"/>
              <a:pathLst>
                <a:path extrusionOk="0" h="4041" w="6999">
                  <a:moveTo>
                    <a:pt x="6865" y="1"/>
                  </a:moveTo>
                  <a:lnTo>
                    <a:pt x="1" y="3964"/>
                  </a:lnTo>
                  <a:lnTo>
                    <a:pt x="134" y="4041"/>
                  </a:lnTo>
                  <a:lnTo>
                    <a:pt x="6999" y="78"/>
                  </a:lnTo>
                  <a:lnTo>
                    <a:pt x="6865" y="1"/>
                  </a:lnTo>
                  <a:close/>
                </a:path>
              </a:pathLst>
            </a:custGeom>
            <a:solidFill>
              <a:srgbClr val="FEE0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1523750" y="3021750"/>
              <a:ext cx="174975" cy="102900"/>
            </a:xfrm>
            <a:custGeom>
              <a:rect b="b" l="l" r="r" t="t"/>
              <a:pathLst>
                <a:path extrusionOk="0" h="4116" w="6999">
                  <a:moveTo>
                    <a:pt x="6998" y="0"/>
                  </a:moveTo>
                  <a:lnTo>
                    <a:pt x="0" y="4039"/>
                  </a:lnTo>
                  <a:lnTo>
                    <a:pt x="134" y="4116"/>
                  </a:lnTo>
                  <a:lnTo>
                    <a:pt x="6998" y="153"/>
                  </a:lnTo>
                  <a:lnTo>
                    <a:pt x="6998" y="0"/>
                  </a:lnTo>
                  <a:close/>
                </a:path>
              </a:pathLst>
            </a:custGeom>
            <a:solidFill>
              <a:srgbClr val="B2D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96"/>
            <p:cNvSpPr/>
            <p:nvPr/>
          </p:nvSpPr>
          <p:spPr>
            <a:xfrm>
              <a:off x="1698700" y="3021750"/>
              <a:ext cx="174475" cy="102900"/>
            </a:xfrm>
            <a:custGeom>
              <a:rect b="b" l="l" r="r" t="t"/>
              <a:pathLst>
                <a:path extrusionOk="0" h="4116" w="6979">
                  <a:moveTo>
                    <a:pt x="0" y="0"/>
                  </a:moveTo>
                  <a:lnTo>
                    <a:pt x="0" y="153"/>
                  </a:lnTo>
                  <a:lnTo>
                    <a:pt x="6865" y="4116"/>
                  </a:lnTo>
                  <a:lnTo>
                    <a:pt x="6978" y="4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D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96"/>
            <p:cNvSpPr/>
            <p:nvPr/>
          </p:nvSpPr>
          <p:spPr>
            <a:xfrm>
              <a:off x="1870325" y="3122950"/>
              <a:ext cx="2850" cy="155850"/>
            </a:xfrm>
            <a:custGeom>
              <a:rect b="b" l="l" r="r" t="t"/>
              <a:pathLst>
                <a:path extrusionOk="0" h="6234" w="114">
                  <a:moveTo>
                    <a:pt x="113" y="1"/>
                  </a:moveTo>
                  <a:lnTo>
                    <a:pt x="0" y="68"/>
                  </a:lnTo>
                  <a:lnTo>
                    <a:pt x="0" y="6233"/>
                  </a:lnTo>
                  <a:lnTo>
                    <a:pt x="113" y="6167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007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96"/>
            <p:cNvSpPr/>
            <p:nvPr/>
          </p:nvSpPr>
          <p:spPr>
            <a:xfrm>
              <a:off x="1889375" y="3221200"/>
              <a:ext cx="232875" cy="134600"/>
            </a:xfrm>
            <a:custGeom>
              <a:rect b="b" l="l" r="r" t="t"/>
              <a:pathLst>
                <a:path extrusionOk="0" h="5384" w="9315">
                  <a:moveTo>
                    <a:pt x="166" y="1"/>
                  </a:moveTo>
                  <a:lnTo>
                    <a:pt x="1" y="99"/>
                  </a:lnTo>
                  <a:lnTo>
                    <a:pt x="9154" y="5383"/>
                  </a:lnTo>
                  <a:lnTo>
                    <a:pt x="9315" y="5289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EE0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96"/>
            <p:cNvSpPr/>
            <p:nvPr/>
          </p:nvSpPr>
          <p:spPr>
            <a:xfrm>
              <a:off x="2118200" y="3353400"/>
              <a:ext cx="4050" cy="156500"/>
            </a:xfrm>
            <a:custGeom>
              <a:rect b="b" l="l" r="r" t="t"/>
              <a:pathLst>
                <a:path extrusionOk="0" h="6260" w="162">
                  <a:moveTo>
                    <a:pt x="162" y="1"/>
                  </a:moveTo>
                  <a:lnTo>
                    <a:pt x="1" y="95"/>
                  </a:lnTo>
                  <a:lnTo>
                    <a:pt x="1" y="6259"/>
                  </a:lnTo>
                  <a:lnTo>
                    <a:pt x="162" y="61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ECA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5" name="Google Shape;3025;p96"/>
          <p:cNvSpPr txBox="1"/>
          <p:nvPr/>
        </p:nvSpPr>
        <p:spPr>
          <a:xfrm>
            <a:off x="802450" y="1277999"/>
            <a:ext cx="6848261" cy="2050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Determine if price is reasonable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 aware of peak </a:t>
            </a:r>
            <a:r>
              <a:rPr b="1" lang="en-GB">
                <a:latin typeface="Muli"/>
                <a:ea typeface="Muli"/>
                <a:cs typeface="Muli"/>
                <a:sym typeface="Muli"/>
              </a:rPr>
              <a:t>and off-peak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seasons and plan accordingly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 informed of whether a listing will be booked or not in a given period 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Understand what affects ratings to choose good listings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0" name="Google Shape;3030;p97"/>
          <p:cNvGrpSpPr/>
          <p:nvPr/>
        </p:nvGrpSpPr>
        <p:grpSpPr>
          <a:xfrm>
            <a:off x="4007403" y="1156643"/>
            <a:ext cx="4961680" cy="3494232"/>
            <a:chOff x="6245200" y="806800"/>
            <a:chExt cx="1464400" cy="1031325"/>
          </a:xfrm>
        </p:grpSpPr>
        <p:sp>
          <p:nvSpPr>
            <p:cNvPr id="3031" name="Google Shape;3031;p97"/>
            <p:cNvSpPr/>
            <p:nvPr/>
          </p:nvSpPr>
          <p:spPr>
            <a:xfrm>
              <a:off x="6315475" y="1430600"/>
              <a:ext cx="3475" cy="2625"/>
            </a:xfrm>
            <a:custGeom>
              <a:rect b="b" l="l" r="r" t="t"/>
              <a:pathLst>
                <a:path extrusionOk="0" h="105" w="139">
                  <a:moveTo>
                    <a:pt x="118" y="0"/>
                  </a:moveTo>
                  <a:lnTo>
                    <a:pt x="1" y="70"/>
                  </a:lnTo>
                  <a:lnTo>
                    <a:pt x="20" y="104"/>
                  </a:lnTo>
                  <a:lnTo>
                    <a:pt x="138" y="35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97"/>
            <p:cNvSpPr/>
            <p:nvPr/>
          </p:nvSpPr>
          <p:spPr>
            <a:xfrm>
              <a:off x="6245200" y="993400"/>
              <a:ext cx="1464400" cy="844725"/>
            </a:xfrm>
            <a:custGeom>
              <a:rect b="b" l="l" r="r" t="t"/>
              <a:pathLst>
                <a:path extrusionOk="0" h="33789" w="58576">
                  <a:moveTo>
                    <a:pt x="37967" y="1"/>
                  </a:moveTo>
                  <a:cubicBezTo>
                    <a:pt x="37554" y="1"/>
                    <a:pt x="37142" y="92"/>
                    <a:pt x="36828" y="273"/>
                  </a:cubicBezTo>
                  <a:lnTo>
                    <a:pt x="616" y="21322"/>
                  </a:lnTo>
                  <a:cubicBezTo>
                    <a:pt x="0" y="21685"/>
                    <a:pt x="0" y="22275"/>
                    <a:pt x="629" y="22637"/>
                  </a:cubicBezTo>
                  <a:lnTo>
                    <a:pt x="19480" y="33517"/>
                  </a:lnTo>
                  <a:cubicBezTo>
                    <a:pt x="19796" y="33698"/>
                    <a:pt x="20208" y="33789"/>
                    <a:pt x="20621" y="33789"/>
                  </a:cubicBezTo>
                  <a:cubicBezTo>
                    <a:pt x="21033" y="33789"/>
                    <a:pt x="21446" y="33698"/>
                    <a:pt x="21761" y="33517"/>
                  </a:cubicBezTo>
                  <a:lnTo>
                    <a:pt x="57958" y="12468"/>
                  </a:lnTo>
                  <a:cubicBezTo>
                    <a:pt x="58576" y="12105"/>
                    <a:pt x="58576" y="11515"/>
                    <a:pt x="57945" y="11153"/>
                  </a:cubicBezTo>
                  <a:lnTo>
                    <a:pt x="39107" y="273"/>
                  </a:lnTo>
                  <a:cubicBezTo>
                    <a:pt x="38792" y="92"/>
                    <a:pt x="38379" y="1"/>
                    <a:pt x="37967" y="1"/>
                  </a:cubicBezTo>
                  <a:close/>
                </a:path>
              </a:pathLst>
            </a:custGeom>
            <a:solidFill>
              <a:srgbClr val="595959">
                <a:alpha val="2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97"/>
            <p:cNvSpPr/>
            <p:nvPr/>
          </p:nvSpPr>
          <p:spPr>
            <a:xfrm>
              <a:off x="6245200" y="872325"/>
              <a:ext cx="1464400" cy="844725"/>
            </a:xfrm>
            <a:custGeom>
              <a:rect b="b" l="l" r="r" t="t"/>
              <a:pathLst>
                <a:path extrusionOk="0" h="33789" w="58576">
                  <a:moveTo>
                    <a:pt x="37967" y="1"/>
                  </a:moveTo>
                  <a:cubicBezTo>
                    <a:pt x="37554" y="1"/>
                    <a:pt x="37142" y="91"/>
                    <a:pt x="36828" y="273"/>
                  </a:cubicBezTo>
                  <a:lnTo>
                    <a:pt x="616" y="21322"/>
                  </a:lnTo>
                  <a:cubicBezTo>
                    <a:pt x="0" y="21684"/>
                    <a:pt x="0" y="22274"/>
                    <a:pt x="629" y="22637"/>
                  </a:cubicBezTo>
                  <a:lnTo>
                    <a:pt x="19480" y="33517"/>
                  </a:lnTo>
                  <a:cubicBezTo>
                    <a:pt x="19796" y="33698"/>
                    <a:pt x="20208" y="33789"/>
                    <a:pt x="20621" y="33789"/>
                  </a:cubicBezTo>
                  <a:cubicBezTo>
                    <a:pt x="21033" y="33789"/>
                    <a:pt x="21446" y="33698"/>
                    <a:pt x="21761" y="33517"/>
                  </a:cubicBezTo>
                  <a:lnTo>
                    <a:pt x="57958" y="12468"/>
                  </a:lnTo>
                  <a:cubicBezTo>
                    <a:pt x="58576" y="12105"/>
                    <a:pt x="58576" y="11515"/>
                    <a:pt x="57945" y="11152"/>
                  </a:cubicBezTo>
                  <a:lnTo>
                    <a:pt x="39107" y="273"/>
                  </a:lnTo>
                  <a:cubicBezTo>
                    <a:pt x="38792" y="91"/>
                    <a:pt x="38379" y="1"/>
                    <a:pt x="379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97"/>
            <p:cNvSpPr/>
            <p:nvPr/>
          </p:nvSpPr>
          <p:spPr>
            <a:xfrm>
              <a:off x="6368950" y="933100"/>
              <a:ext cx="1224950" cy="710425"/>
            </a:xfrm>
            <a:custGeom>
              <a:rect b="b" l="l" r="r" t="t"/>
              <a:pathLst>
                <a:path extrusionOk="0" h="28417" w="48998">
                  <a:moveTo>
                    <a:pt x="29395" y="1"/>
                  </a:moveTo>
                  <a:lnTo>
                    <a:pt x="1" y="17093"/>
                  </a:lnTo>
                  <a:lnTo>
                    <a:pt x="19588" y="28416"/>
                  </a:lnTo>
                  <a:lnTo>
                    <a:pt x="48997" y="11324"/>
                  </a:lnTo>
                  <a:lnTo>
                    <a:pt x="2939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97"/>
            <p:cNvSpPr/>
            <p:nvPr/>
          </p:nvSpPr>
          <p:spPr>
            <a:xfrm>
              <a:off x="7426550" y="1062675"/>
              <a:ext cx="23525" cy="12275"/>
            </a:xfrm>
            <a:custGeom>
              <a:rect b="b" l="l" r="r" t="t"/>
              <a:pathLst>
                <a:path extrusionOk="0" h="491" w="941">
                  <a:moveTo>
                    <a:pt x="469" y="1"/>
                  </a:moveTo>
                  <a:cubicBezTo>
                    <a:pt x="360" y="1"/>
                    <a:pt x="249" y="24"/>
                    <a:pt x="162" y="71"/>
                  </a:cubicBezTo>
                  <a:cubicBezTo>
                    <a:pt x="1" y="166"/>
                    <a:pt x="1" y="327"/>
                    <a:pt x="162" y="419"/>
                  </a:cubicBezTo>
                  <a:cubicBezTo>
                    <a:pt x="242" y="466"/>
                    <a:pt x="350" y="490"/>
                    <a:pt x="459" y="490"/>
                  </a:cubicBezTo>
                  <a:cubicBezTo>
                    <a:pt x="568" y="490"/>
                    <a:pt x="679" y="466"/>
                    <a:pt x="767" y="419"/>
                  </a:cubicBezTo>
                  <a:cubicBezTo>
                    <a:pt x="941" y="312"/>
                    <a:pt x="941" y="166"/>
                    <a:pt x="767" y="71"/>
                  </a:cubicBezTo>
                  <a:cubicBezTo>
                    <a:pt x="686" y="24"/>
                    <a:pt x="578" y="1"/>
                    <a:pt x="46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97"/>
            <p:cNvSpPr/>
            <p:nvPr/>
          </p:nvSpPr>
          <p:spPr>
            <a:xfrm>
              <a:off x="7333975" y="1008850"/>
              <a:ext cx="81225" cy="45800"/>
            </a:xfrm>
            <a:custGeom>
              <a:rect b="b" l="l" r="r" t="t"/>
              <a:pathLst>
                <a:path extrusionOk="0" h="1832" w="3249">
                  <a:moveTo>
                    <a:pt x="336" y="1"/>
                  </a:moveTo>
                  <a:cubicBezTo>
                    <a:pt x="259" y="1"/>
                    <a:pt x="182" y="17"/>
                    <a:pt x="122" y="51"/>
                  </a:cubicBezTo>
                  <a:cubicBezTo>
                    <a:pt x="1" y="117"/>
                    <a:pt x="1" y="225"/>
                    <a:pt x="122" y="291"/>
                  </a:cubicBezTo>
                  <a:lnTo>
                    <a:pt x="2698" y="1781"/>
                  </a:lnTo>
                  <a:cubicBezTo>
                    <a:pt x="2759" y="1815"/>
                    <a:pt x="2836" y="1832"/>
                    <a:pt x="2913" y="1832"/>
                  </a:cubicBezTo>
                  <a:cubicBezTo>
                    <a:pt x="2990" y="1832"/>
                    <a:pt x="3067" y="1815"/>
                    <a:pt x="3127" y="1781"/>
                  </a:cubicBezTo>
                  <a:cubicBezTo>
                    <a:pt x="3249" y="1714"/>
                    <a:pt x="3249" y="1607"/>
                    <a:pt x="3127" y="1527"/>
                  </a:cubicBezTo>
                  <a:lnTo>
                    <a:pt x="552" y="51"/>
                  </a:lnTo>
                  <a:cubicBezTo>
                    <a:pt x="491" y="17"/>
                    <a:pt x="413" y="1"/>
                    <a:pt x="33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97"/>
            <p:cNvSpPr/>
            <p:nvPr/>
          </p:nvSpPr>
          <p:spPr>
            <a:xfrm>
              <a:off x="6504425" y="1507925"/>
              <a:ext cx="107250" cy="56550"/>
            </a:xfrm>
            <a:custGeom>
              <a:rect b="b" l="l" r="r" t="t"/>
              <a:pathLst>
                <a:path extrusionOk="0" h="2262" w="4290">
                  <a:moveTo>
                    <a:pt x="2147" y="1"/>
                  </a:moveTo>
                  <a:cubicBezTo>
                    <a:pt x="1644" y="1"/>
                    <a:pt x="1141" y="113"/>
                    <a:pt x="759" y="336"/>
                  </a:cubicBezTo>
                  <a:cubicBezTo>
                    <a:pt x="0" y="779"/>
                    <a:pt x="6" y="1492"/>
                    <a:pt x="772" y="1933"/>
                  </a:cubicBezTo>
                  <a:cubicBezTo>
                    <a:pt x="1155" y="2152"/>
                    <a:pt x="1652" y="2262"/>
                    <a:pt x="2149" y="2262"/>
                  </a:cubicBezTo>
                  <a:cubicBezTo>
                    <a:pt x="2650" y="2262"/>
                    <a:pt x="3151" y="2151"/>
                    <a:pt x="3531" y="1929"/>
                  </a:cubicBezTo>
                  <a:cubicBezTo>
                    <a:pt x="4290" y="1485"/>
                    <a:pt x="4287" y="770"/>
                    <a:pt x="3518" y="328"/>
                  </a:cubicBezTo>
                  <a:cubicBezTo>
                    <a:pt x="3138" y="110"/>
                    <a:pt x="2643" y="1"/>
                    <a:pt x="214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97"/>
            <p:cNvSpPr/>
            <p:nvPr/>
          </p:nvSpPr>
          <p:spPr>
            <a:xfrm>
              <a:off x="6248850" y="1167550"/>
              <a:ext cx="1457050" cy="593625"/>
            </a:xfrm>
            <a:custGeom>
              <a:rect b="b" l="l" r="r" t="t"/>
              <a:pathLst>
                <a:path extrusionOk="0" h="23745" w="58282">
                  <a:moveTo>
                    <a:pt x="58282" y="0"/>
                  </a:moveTo>
                  <a:cubicBezTo>
                    <a:pt x="58282" y="243"/>
                    <a:pt x="58121" y="470"/>
                    <a:pt x="57812" y="659"/>
                  </a:cubicBezTo>
                  <a:lnTo>
                    <a:pt x="21602" y="21708"/>
                  </a:lnTo>
                  <a:cubicBezTo>
                    <a:pt x="21287" y="21889"/>
                    <a:pt x="20876" y="21979"/>
                    <a:pt x="20464" y="21979"/>
                  </a:cubicBezTo>
                  <a:cubicBezTo>
                    <a:pt x="20085" y="21979"/>
                    <a:pt x="19706" y="21903"/>
                    <a:pt x="19402" y="21750"/>
                  </a:cubicBezTo>
                  <a:lnTo>
                    <a:pt x="19402" y="21748"/>
                  </a:lnTo>
                  <a:lnTo>
                    <a:pt x="19321" y="21708"/>
                  </a:lnTo>
                  <a:lnTo>
                    <a:pt x="483" y="10828"/>
                  </a:lnTo>
                  <a:cubicBezTo>
                    <a:pt x="376" y="10760"/>
                    <a:pt x="259" y="10677"/>
                    <a:pt x="215" y="10626"/>
                  </a:cubicBezTo>
                  <a:cubicBezTo>
                    <a:pt x="151" y="10568"/>
                    <a:pt x="99" y="10500"/>
                    <a:pt x="61" y="10423"/>
                  </a:cubicBezTo>
                  <a:cubicBezTo>
                    <a:pt x="54" y="10409"/>
                    <a:pt x="50" y="10394"/>
                    <a:pt x="44" y="10380"/>
                  </a:cubicBezTo>
                  <a:cubicBezTo>
                    <a:pt x="35" y="10360"/>
                    <a:pt x="28" y="10338"/>
                    <a:pt x="22" y="10318"/>
                  </a:cubicBezTo>
                  <a:cubicBezTo>
                    <a:pt x="19" y="10303"/>
                    <a:pt x="15" y="10289"/>
                    <a:pt x="12" y="10276"/>
                  </a:cubicBezTo>
                  <a:cubicBezTo>
                    <a:pt x="5" y="10241"/>
                    <a:pt x="2" y="10206"/>
                    <a:pt x="0" y="10170"/>
                  </a:cubicBezTo>
                  <a:lnTo>
                    <a:pt x="0" y="11913"/>
                  </a:lnTo>
                  <a:cubicBezTo>
                    <a:pt x="0" y="11947"/>
                    <a:pt x="5" y="11982"/>
                    <a:pt x="12" y="12017"/>
                  </a:cubicBezTo>
                  <a:cubicBezTo>
                    <a:pt x="15" y="12032"/>
                    <a:pt x="19" y="12046"/>
                    <a:pt x="22" y="12059"/>
                  </a:cubicBezTo>
                  <a:cubicBezTo>
                    <a:pt x="28" y="12081"/>
                    <a:pt x="35" y="12101"/>
                    <a:pt x="44" y="12121"/>
                  </a:cubicBezTo>
                  <a:cubicBezTo>
                    <a:pt x="50" y="12136"/>
                    <a:pt x="54" y="12150"/>
                    <a:pt x="61" y="12165"/>
                  </a:cubicBezTo>
                  <a:cubicBezTo>
                    <a:pt x="134" y="12316"/>
                    <a:pt x="272" y="12456"/>
                    <a:pt x="470" y="12570"/>
                  </a:cubicBezTo>
                  <a:lnTo>
                    <a:pt x="19401" y="23504"/>
                  </a:lnTo>
                  <a:cubicBezTo>
                    <a:pt x="19836" y="23689"/>
                    <a:pt x="20213" y="23745"/>
                    <a:pt x="20511" y="23745"/>
                  </a:cubicBezTo>
                  <a:cubicBezTo>
                    <a:pt x="20970" y="23745"/>
                    <a:pt x="21240" y="23612"/>
                    <a:pt x="21240" y="23612"/>
                  </a:cubicBezTo>
                  <a:cubicBezTo>
                    <a:pt x="21375" y="23571"/>
                    <a:pt x="21495" y="23518"/>
                    <a:pt x="23769" y="22179"/>
                  </a:cubicBezTo>
                  <a:cubicBezTo>
                    <a:pt x="23769" y="22179"/>
                    <a:pt x="57853" y="2374"/>
                    <a:pt x="57880" y="2361"/>
                  </a:cubicBezTo>
                  <a:cubicBezTo>
                    <a:pt x="57887" y="2355"/>
                    <a:pt x="57895" y="2349"/>
                    <a:pt x="57903" y="2344"/>
                  </a:cubicBezTo>
                  <a:cubicBezTo>
                    <a:pt x="57918" y="2334"/>
                    <a:pt x="57931" y="2325"/>
                    <a:pt x="57944" y="2315"/>
                  </a:cubicBezTo>
                  <a:cubicBezTo>
                    <a:pt x="57963" y="2300"/>
                    <a:pt x="57980" y="2287"/>
                    <a:pt x="57998" y="2273"/>
                  </a:cubicBezTo>
                  <a:cubicBezTo>
                    <a:pt x="58009" y="2264"/>
                    <a:pt x="58019" y="2254"/>
                    <a:pt x="58031" y="2245"/>
                  </a:cubicBezTo>
                  <a:cubicBezTo>
                    <a:pt x="58050" y="2226"/>
                    <a:pt x="58069" y="2209"/>
                    <a:pt x="58086" y="2190"/>
                  </a:cubicBezTo>
                  <a:cubicBezTo>
                    <a:pt x="58092" y="2184"/>
                    <a:pt x="58098" y="2178"/>
                    <a:pt x="58102" y="2173"/>
                  </a:cubicBezTo>
                  <a:cubicBezTo>
                    <a:pt x="58124" y="2149"/>
                    <a:pt x="58143" y="2125"/>
                    <a:pt x="58161" y="2099"/>
                  </a:cubicBezTo>
                  <a:lnTo>
                    <a:pt x="58164" y="2096"/>
                  </a:lnTo>
                  <a:cubicBezTo>
                    <a:pt x="58219" y="2019"/>
                    <a:pt x="58257" y="1929"/>
                    <a:pt x="58275" y="1835"/>
                  </a:cubicBezTo>
                  <a:lnTo>
                    <a:pt x="58275" y="1833"/>
                  </a:lnTo>
                  <a:cubicBezTo>
                    <a:pt x="58279" y="1804"/>
                    <a:pt x="58282" y="1774"/>
                    <a:pt x="58282" y="1743"/>
                  </a:cubicBezTo>
                  <a:lnTo>
                    <a:pt x="5828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97"/>
            <p:cNvSpPr/>
            <p:nvPr/>
          </p:nvSpPr>
          <p:spPr>
            <a:xfrm>
              <a:off x="6417100" y="1215350"/>
              <a:ext cx="426200" cy="247525"/>
            </a:xfrm>
            <a:custGeom>
              <a:rect b="b" l="l" r="r" t="t"/>
              <a:pathLst>
                <a:path extrusionOk="0" h="9901" w="17048">
                  <a:moveTo>
                    <a:pt x="9875" y="1"/>
                  </a:moveTo>
                  <a:cubicBezTo>
                    <a:pt x="9817" y="1"/>
                    <a:pt x="9759" y="13"/>
                    <a:pt x="9716" y="39"/>
                  </a:cubicBezTo>
                  <a:lnTo>
                    <a:pt x="89" y="5637"/>
                  </a:lnTo>
                  <a:cubicBezTo>
                    <a:pt x="0" y="5690"/>
                    <a:pt x="0" y="5772"/>
                    <a:pt x="89" y="5823"/>
                  </a:cubicBezTo>
                  <a:lnTo>
                    <a:pt x="7013" y="9861"/>
                  </a:lnTo>
                  <a:cubicBezTo>
                    <a:pt x="7057" y="9888"/>
                    <a:pt x="7115" y="9901"/>
                    <a:pt x="7173" y="9901"/>
                  </a:cubicBezTo>
                  <a:cubicBezTo>
                    <a:pt x="7231" y="9901"/>
                    <a:pt x="7289" y="9888"/>
                    <a:pt x="7333" y="9861"/>
                  </a:cubicBezTo>
                  <a:lnTo>
                    <a:pt x="16960" y="4263"/>
                  </a:lnTo>
                  <a:cubicBezTo>
                    <a:pt x="17047" y="4212"/>
                    <a:pt x="17047" y="4128"/>
                    <a:pt x="16960" y="4077"/>
                  </a:cubicBezTo>
                  <a:lnTo>
                    <a:pt x="10036" y="39"/>
                  </a:lnTo>
                  <a:cubicBezTo>
                    <a:pt x="9992" y="13"/>
                    <a:pt x="9934" y="1"/>
                    <a:pt x="98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97"/>
            <p:cNvSpPr/>
            <p:nvPr/>
          </p:nvSpPr>
          <p:spPr>
            <a:xfrm>
              <a:off x="6926075" y="948525"/>
              <a:ext cx="340250" cy="197525"/>
            </a:xfrm>
            <a:custGeom>
              <a:rect b="b" l="l" r="r" t="t"/>
              <a:pathLst>
                <a:path extrusionOk="0" h="7901" w="13610">
                  <a:moveTo>
                    <a:pt x="7173" y="0"/>
                  </a:moveTo>
                  <a:cubicBezTo>
                    <a:pt x="7115" y="0"/>
                    <a:pt x="7057" y="13"/>
                    <a:pt x="7013" y="39"/>
                  </a:cubicBezTo>
                  <a:lnTo>
                    <a:pt x="89" y="4078"/>
                  </a:lnTo>
                  <a:cubicBezTo>
                    <a:pt x="0" y="4128"/>
                    <a:pt x="0" y="4211"/>
                    <a:pt x="87" y="4262"/>
                  </a:cubicBezTo>
                  <a:lnTo>
                    <a:pt x="6278" y="7862"/>
                  </a:lnTo>
                  <a:cubicBezTo>
                    <a:pt x="6321" y="7888"/>
                    <a:pt x="6379" y="7900"/>
                    <a:pt x="6437" y="7900"/>
                  </a:cubicBezTo>
                  <a:cubicBezTo>
                    <a:pt x="6494" y="7900"/>
                    <a:pt x="6552" y="7888"/>
                    <a:pt x="6597" y="7862"/>
                  </a:cubicBezTo>
                  <a:lnTo>
                    <a:pt x="13521" y="3824"/>
                  </a:lnTo>
                  <a:cubicBezTo>
                    <a:pt x="13609" y="3773"/>
                    <a:pt x="13609" y="3689"/>
                    <a:pt x="13522" y="3638"/>
                  </a:cubicBezTo>
                  <a:lnTo>
                    <a:pt x="7333" y="39"/>
                  </a:lnTo>
                  <a:cubicBezTo>
                    <a:pt x="7289" y="13"/>
                    <a:pt x="7231" y="0"/>
                    <a:pt x="717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97"/>
            <p:cNvSpPr/>
            <p:nvPr/>
          </p:nvSpPr>
          <p:spPr>
            <a:xfrm>
              <a:off x="7088050" y="973275"/>
              <a:ext cx="134250" cy="153725"/>
            </a:xfrm>
            <a:custGeom>
              <a:rect b="b" l="l" r="r" t="t"/>
              <a:pathLst>
                <a:path extrusionOk="0" h="6149" w="5370">
                  <a:moveTo>
                    <a:pt x="5319" y="0"/>
                  </a:moveTo>
                  <a:lnTo>
                    <a:pt x="0" y="3014"/>
                  </a:lnTo>
                  <a:lnTo>
                    <a:pt x="51" y="6149"/>
                  </a:lnTo>
                  <a:lnTo>
                    <a:pt x="5370" y="3135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97"/>
            <p:cNvSpPr/>
            <p:nvPr/>
          </p:nvSpPr>
          <p:spPr>
            <a:xfrm>
              <a:off x="6951325" y="970625"/>
              <a:ext cx="138000" cy="156375"/>
            </a:xfrm>
            <a:custGeom>
              <a:rect b="b" l="l" r="r" t="t"/>
              <a:pathLst>
                <a:path extrusionOk="0" h="6255" w="5520">
                  <a:moveTo>
                    <a:pt x="1" y="1"/>
                  </a:moveTo>
                  <a:lnTo>
                    <a:pt x="52" y="3136"/>
                  </a:lnTo>
                  <a:lnTo>
                    <a:pt x="5520" y="6255"/>
                  </a:lnTo>
                  <a:lnTo>
                    <a:pt x="5469" y="3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97"/>
            <p:cNvSpPr/>
            <p:nvPr/>
          </p:nvSpPr>
          <p:spPr>
            <a:xfrm>
              <a:off x="6951325" y="895300"/>
              <a:ext cx="269725" cy="153325"/>
            </a:xfrm>
            <a:custGeom>
              <a:rect b="b" l="l" r="r" t="t"/>
              <a:pathLst>
                <a:path extrusionOk="0" h="6133" w="10789">
                  <a:moveTo>
                    <a:pt x="5320" y="0"/>
                  </a:moveTo>
                  <a:lnTo>
                    <a:pt x="1" y="3014"/>
                  </a:lnTo>
                  <a:lnTo>
                    <a:pt x="5469" y="6133"/>
                  </a:lnTo>
                  <a:lnTo>
                    <a:pt x="10788" y="3119"/>
                  </a:lnTo>
                  <a:lnTo>
                    <a:pt x="532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97"/>
            <p:cNvSpPr/>
            <p:nvPr/>
          </p:nvSpPr>
          <p:spPr>
            <a:xfrm>
              <a:off x="6972025" y="1008500"/>
              <a:ext cx="100450" cy="85475"/>
            </a:xfrm>
            <a:custGeom>
              <a:rect b="b" l="l" r="r" t="t"/>
              <a:pathLst>
                <a:path extrusionOk="0" h="3419" w="4018">
                  <a:moveTo>
                    <a:pt x="5" y="1"/>
                  </a:moveTo>
                  <a:lnTo>
                    <a:pt x="1" y="1142"/>
                  </a:lnTo>
                  <a:lnTo>
                    <a:pt x="4015" y="3419"/>
                  </a:lnTo>
                  <a:lnTo>
                    <a:pt x="4015" y="3108"/>
                  </a:lnTo>
                  <a:lnTo>
                    <a:pt x="4018" y="2278"/>
                  </a:lnTo>
                  <a:lnTo>
                    <a:pt x="278" y="15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97"/>
            <p:cNvSpPr/>
            <p:nvPr/>
          </p:nvSpPr>
          <p:spPr>
            <a:xfrm>
              <a:off x="6967575" y="1005925"/>
              <a:ext cx="4600" cy="33750"/>
            </a:xfrm>
            <a:custGeom>
              <a:rect b="b" l="l" r="r" t="t"/>
              <a:pathLst>
                <a:path extrusionOk="0" h="1350" w="184">
                  <a:moveTo>
                    <a:pt x="5" y="1"/>
                  </a:moveTo>
                  <a:lnTo>
                    <a:pt x="1" y="1350"/>
                  </a:lnTo>
                  <a:lnTo>
                    <a:pt x="180" y="1245"/>
                  </a:lnTo>
                  <a:lnTo>
                    <a:pt x="183" y="1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97"/>
            <p:cNvSpPr/>
            <p:nvPr/>
          </p:nvSpPr>
          <p:spPr>
            <a:xfrm>
              <a:off x="6967575" y="1037050"/>
              <a:ext cx="104825" cy="62150"/>
            </a:xfrm>
            <a:custGeom>
              <a:rect b="b" l="l" r="r" t="t"/>
              <a:pathLst>
                <a:path extrusionOk="0" h="2486" w="4193">
                  <a:moveTo>
                    <a:pt x="180" y="0"/>
                  </a:moveTo>
                  <a:lnTo>
                    <a:pt x="1" y="105"/>
                  </a:lnTo>
                  <a:lnTo>
                    <a:pt x="4193" y="2486"/>
                  </a:lnTo>
                  <a:lnTo>
                    <a:pt x="4193" y="2277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97"/>
            <p:cNvSpPr/>
            <p:nvPr/>
          </p:nvSpPr>
          <p:spPr>
            <a:xfrm>
              <a:off x="7103200" y="1007825"/>
              <a:ext cx="100400" cy="85500"/>
            </a:xfrm>
            <a:custGeom>
              <a:rect b="b" l="l" r="r" t="t"/>
              <a:pathLst>
                <a:path extrusionOk="0" h="3420" w="4016">
                  <a:moveTo>
                    <a:pt x="4013" y="0"/>
                  </a:moveTo>
                  <a:lnTo>
                    <a:pt x="3740" y="158"/>
                  </a:lnTo>
                  <a:lnTo>
                    <a:pt x="0" y="2278"/>
                  </a:lnTo>
                  <a:lnTo>
                    <a:pt x="2" y="3108"/>
                  </a:lnTo>
                  <a:lnTo>
                    <a:pt x="3" y="3420"/>
                  </a:lnTo>
                  <a:lnTo>
                    <a:pt x="4016" y="1142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97"/>
            <p:cNvSpPr/>
            <p:nvPr/>
          </p:nvSpPr>
          <p:spPr>
            <a:xfrm>
              <a:off x="7203500" y="1005250"/>
              <a:ext cx="4550" cy="33725"/>
            </a:xfrm>
            <a:custGeom>
              <a:rect b="b" l="l" r="r" t="t"/>
              <a:pathLst>
                <a:path extrusionOk="0" h="1349" w="182">
                  <a:moveTo>
                    <a:pt x="179" y="0"/>
                  </a:moveTo>
                  <a:lnTo>
                    <a:pt x="1" y="103"/>
                  </a:lnTo>
                  <a:lnTo>
                    <a:pt x="4" y="1245"/>
                  </a:lnTo>
                  <a:lnTo>
                    <a:pt x="182" y="134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97"/>
            <p:cNvSpPr/>
            <p:nvPr/>
          </p:nvSpPr>
          <p:spPr>
            <a:xfrm>
              <a:off x="7103275" y="1036350"/>
              <a:ext cx="104775" cy="62150"/>
            </a:xfrm>
            <a:custGeom>
              <a:rect b="b" l="l" r="r" t="t"/>
              <a:pathLst>
                <a:path extrusionOk="0" h="2486" w="4191">
                  <a:moveTo>
                    <a:pt x="4013" y="1"/>
                  </a:moveTo>
                  <a:lnTo>
                    <a:pt x="0" y="2279"/>
                  </a:lnTo>
                  <a:lnTo>
                    <a:pt x="0" y="2486"/>
                  </a:lnTo>
                  <a:lnTo>
                    <a:pt x="4191" y="105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97"/>
            <p:cNvSpPr/>
            <p:nvPr/>
          </p:nvSpPr>
          <p:spPr>
            <a:xfrm>
              <a:off x="7087825" y="909350"/>
              <a:ext cx="109425" cy="125275"/>
            </a:xfrm>
            <a:custGeom>
              <a:rect b="b" l="l" r="r" t="t"/>
              <a:pathLst>
                <a:path extrusionOk="0" h="5011" w="4377">
                  <a:moveTo>
                    <a:pt x="4335" y="1"/>
                  </a:moveTo>
                  <a:lnTo>
                    <a:pt x="1" y="2456"/>
                  </a:lnTo>
                  <a:lnTo>
                    <a:pt x="41" y="5011"/>
                  </a:lnTo>
                  <a:lnTo>
                    <a:pt x="4377" y="2556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97"/>
            <p:cNvSpPr/>
            <p:nvPr/>
          </p:nvSpPr>
          <p:spPr>
            <a:xfrm>
              <a:off x="6976425" y="907225"/>
              <a:ext cx="112450" cy="127400"/>
            </a:xfrm>
            <a:custGeom>
              <a:rect b="b" l="l" r="r" t="t"/>
              <a:pathLst>
                <a:path extrusionOk="0" h="5096" w="4498">
                  <a:moveTo>
                    <a:pt x="0" y="0"/>
                  </a:moveTo>
                  <a:lnTo>
                    <a:pt x="41" y="2555"/>
                  </a:lnTo>
                  <a:lnTo>
                    <a:pt x="4497" y="5096"/>
                  </a:lnTo>
                  <a:lnTo>
                    <a:pt x="4457" y="2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97"/>
            <p:cNvSpPr/>
            <p:nvPr/>
          </p:nvSpPr>
          <p:spPr>
            <a:xfrm>
              <a:off x="6976425" y="845800"/>
              <a:ext cx="219775" cy="124950"/>
            </a:xfrm>
            <a:custGeom>
              <a:rect b="b" l="l" r="r" t="t"/>
              <a:pathLst>
                <a:path extrusionOk="0" h="4998" w="8791">
                  <a:moveTo>
                    <a:pt x="4335" y="1"/>
                  </a:moveTo>
                  <a:lnTo>
                    <a:pt x="0" y="2457"/>
                  </a:lnTo>
                  <a:lnTo>
                    <a:pt x="4457" y="4998"/>
                  </a:lnTo>
                  <a:lnTo>
                    <a:pt x="8791" y="2543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97"/>
            <p:cNvSpPr/>
            <p:nvPr/>
          </p:nvSpPr>
          <p:spPr>
            <a:xfrm>
              <a:off x="6991975" y="935925"/>
              <a:ext cx="83150" cy="70800"/>
            </a:xfrm>
            <a:custGeom>
              <a:rect b="b" l="l" r="r" t="t"/>
              <a:pathLst>
                <a:path extrusionOk="0" h="2832" w="3326">
                  <a:moveTo>
                    <a:pt x="3" y="1"/>
                  </a:moveTo>
                  <a:lnTo>
                    <a:pt x="1" y="945"/>
                  </a:lnTo>
                  <a:lnTo>
                    <a:pt x="3323" y="2831"/>
                  </a:lnTo>
                  <a:lnTo>
                    <a:pt x="3324" y="2573"/>
                  </a:lnTo>
                  <a:lnTo>
                    <a:pt x="3326" y="1886"/>
                  </a:lnTo>
                  <a:lnTo>
                    <a:pt x="230" y="13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97"/>
            <p:cNvSpPr/>
            <p:nvPr/>
          </p:nvSpPr>
          <p:spPr>
            <a:xfrm>
              <a:off x="6988275" y="933800"/>
              <a:ext cx="3800" cy="27925"/>
            </a:xfrm>
            <a:custGeom>
              <a:rect b="b" l="l" r="r" t="t"/>
              <a:pathLst>
                <a:path extrusionOk="0" h="1117" w="152">
                  <a:moveTo>
                    <a:pt x="4" y="0"/>
                  </a:moveTo>
                  <a:lnTo>
                    <a:pt x="1" y="1117"/>
                  </a:lnTo>
                  <a:lnTo>
                    <a:pt x="149" y="1030"/>
                  </a:lnTo>
                  <a:lnTo>
                    <a:pt x="151" y="8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97"/>
            <p:cNvSpPr/>
            <p:nvPr/>
          </p:nvSpPr>
          <p:spPr>
            <a:xfrm>
              <a:off x="6988275" y="959525"/>
              <a:ext cx="86775" cy="51475"/>
            </a:xfrm>
            <a:custGeom>
              <a:rect b="b" l="l" r="r" t="t"/>
              <a:pathLst>
                <a:path extrusionOk="0" h="2059" w="3471">
                  <a:moveTo>
                    <a:pt x="149" y="1"/>
                  </a:moveTo>
                  <a:lnTo>
                    <a:pt x="1" y="88"/>
                  </a:lnTo>
                  <a:lnTo>
                    <a:pt x="3471" y="2059"/>
                  </a:lnTo>
                  <a:lnTo>
                    <a:pt x="3471" y="188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97"/>
            <p:cNvSpPr/>
            <p:nvPr/>
          </p:nvSpPr>
          <p:spPr>
            <a:xfrm>
              <a:off x="7100550" y="935350"/>
              <a:ext cx="83125" cy="70800"/>
            </a:xfrm>
            <a:custGeom>
              <a:rect b="b" l="l" r="r" t="t"/>
              <a:pathLst>
                <a:path extrusionOk="0" h="2832" w="3325">
                  <a:moveTo>
                    <a:pt x="3321" y="1"/>
                  </a:moveTo>
                  <a:lnTo>
                    <a:pt x="3096" y="131"/>
                  </a:lnTo>
                  <a:lnTo>
                    <a:pt x="0" y="1887"/>
                  </a:lnTo>
                  <a:lnTo>
                    <a:pt x="2" y="2575"/>
                  </a:lnTo>
                  <a:lnTo>
                    <a:pt x="2" y="2831"/>
                  </a:lnTo>
                  <a:lnTo>
                    <a:pt x="3324" y="946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97"/>
            <p:cNvSpPr/>
            <p:nvPr/>
          </p:nvSpPr>
          <p:spPr>
            <a:xfrm>
              <a:off x="7183575" y="933250"/>
              <a:ext cx="3775" cy="27950"/>
            </a:xfrm>
            <a:custGeom>
              <a:rect b="b" l="l" r="r" t="t"/>
              <a:pathLst>
                <a:path extrusionOk="0" h="1118" w="151">
                  <a:moveTo>
                    <a:pt x="148" y="1"/>
                  </a:moveTo>
                  <a:lnTo>
                    <a:pt x="0" y="85"/>
                  </a:lnTo>
                  <a:lnTo>
                    <a:pt x="3" y="1030"/>
                  </a:lnTo>
                  <a:lnTo>
                    <a:pt x="151" y="111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97"/>
            <p:cNvSpPr/>
            <p:nvPr/>
          </p:nvSpPr>
          <p:spPr>
            <a:xfrm>
              <a:off x="7100575" y="959000"/>
              <a:ext cx="86775" cy="51450"/>
            </a:xfrm>
            <a:custGeom>
              <a:rect b="b" l="l" r="r" t="t"/>
              <a:pathLst>
                <a:path extrusionOk="0" h="2058" w="3471">
                  <a:moveTo>
                    <a:pt x="3323" y="0"/>
                  </a:moveTo>
                  <a:lnTo>
                    <a:pt x="1" y="1885"/>
                  </a:lnTo>
                  <a:lnTo>
                    <a:pt x="1" y="2058"/>
                  </a:lnTo>
                  <a:lnTo>
                    <a:pt x="3471" y="87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97"/>
            <p:cNvSpPr/>
            <p:nvPr/>
          </p:nvSpPr>
          <p:spPr>
            <a:xfrm>
              <a:off x="7087600" y="857525"/>
              <a:ext cx="87325" cy="99975"/>
            </a:xfrm>
            <a:custGeom>
              <a:rect b="b" l="l" r="r" t="t"/>
              <a:pathLst>
                <a:path extrusionOk="0" h="3999" w="3493">
                  <a:moveTo>
                    <a:pt x="3461" y="0"/>
                  </a:moveTo>
                  <a:lnTo>
                    <a:pt x="1" y="1959"/>
                  </a:lnTo>
                  <a:lnTo>
                    <a:pt x="34" y="3998"/>
                  </a:lnTo>
                  <a:lnTo>
                    <a:pt x="3493" y="2039"/>
                  </a:lnTo>
                  <a:lnTo>
                    <a:pt x="34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97"/>
            <p:cNvSpPr/>
            <p:nvPr/>
          </p:nvSpPr>
          <p:spPr>
            <a:xfrm>
              <a:off x="6998725" y="855825"/>
              <a:ext cx="89750" cy="101675"/>
            </a:xfrm>
            <a:custGeom>
              <a:rect b="b" l="l" r="r" t="t"/>
              <a:pathLst>
                <a:path extrusionOk="0" h="4067" w="3590">
                  <a:moveTo>
                    <a:pt x="0" y="0"/>
                  </a:moveTo>
                  <a:lnTo>
                    <a:pt x="34" y="2039"/>
                  </a:lnTo>
                  <a:lnTo>
                    <a:pt x="3589" y="4066"/>
                  </a:lnTo>
                  <a:lnTo>
                    <a:pt x="3556" y="2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97"/>
            <p:cNvSpPr/>
            <p:nvPr/>
          </p:nvSpPr>
          <p:spPr>
            <a:xfrm>
              <a:off x="6998725" y="806800"/>
              <a:ext cx="175400" cy="99725"/>
            </a:xfrm>
            <a:custGeom>
              <a:rect b="b" l="l" r="r" t="t"/>
              <a:pathLst>
                <a:path extrusionOk="0" h="3989" w="7016">
                  <a:moveTo>
                    <a:pt x="3459" y="1"/>
                  </a:moveTo>
                  <a:lnTo>
                    <a:pt x="0" y="1961"/>
                  </a:lnTo>
                  <a:lnTo>
                    <a:pt x="3556" y="3988"/>
                  </a:lnTo>
                  <a:lnTo>
                    <a:pt x="7016" y="2029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97"/>
            <p:cNvSpPr/>
            <p:nvPr/>
          </p:nvSpPr>
          <p:spPr>
            <a:xfrm>
              <a:off x="6991975" y="935925"/>
              <a:ext cx="83150" cy="70800"/>
            </a:xfrm>
            <a:custGeom>
              <a:rect b="b" l="l" r="r" t="t"/>
              <a:pathLst>
                <a:path extrusionOk="0" h="2832" w="3326">
                  <a:moveTo>
                    <a:pt x="3" y="1"/>
                  </a:moveTo>
                  <a:lnTo>
                    <a:pt x="1" y="945"/>
                  </a:lnTo>
                  <a:lnTo>
                    <a:pt x="3323" y="2831"/>
                  </a:lnTo>
                  <a:lnTo>
                    <a:pt x="3324" y="2573"/>
                  </a:lnTo>
                  <a:lnTo>
                    <a:pt x="3326" y="1886"/>
                  </a:lnTo>
                  <a:lnTo>
                    <a:pt x="230" y="13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97"/>
            <p:cNvSpPr/>
            <p:nvPr/>
          </p:nvSpPr>
          <p:spPr>
            <a:xfrm>
              <a:off x="6988275" y="933800"/>
              <a:ext cx="3800" cy="27925"/>
            </a:xfrm>
            <a:custGeom>
              <a:rect b="b" l="l" r="r" t="t"/>
              <a:pathLst>
                <a:path extrusionOk="0" h="1117" w="152">
                  <a:moveTo>
                    <a:pt x="4" y="0"/>
                  </a:moveTo>
                  <a:lnTo>
                    <a:pt x="1" y="1117"/>
                  </a:lnTo>
                  <a:lnTo>
                    <a:pt x="149" y="1030"/>
                  </a:lnTo>
                  <a:lnTo>
                    <a:pt x="151" y="8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97"/>
            <p:cNvSpPr/>
            <p:nvPr/>
          </p:nvSpPr>
          <p:spPr>
            <a:xfrm>
              <a:off x="6988275" y="959525"/>
              <a:ext cx="86775" cy="51475"/>
            </a:xfrm>
            <a:custGeom>
              <a:rect b="b" l="l" r="r" t="t"/>
              <a:pathLst>
                <a:path extrusionOk="0" h="2059" w="3471">
                  <a:moveTo>
                    <a:pt x="149" y="1"/>
                  </a:moveTo>
                  <a:lnTo>
                    <a:pt x="1" y="88"/>
                  </a:lnTo>
                  <a:lnTo>
                    <a:pt x="3471" y="2059"/>
                  </a:lnTo>
                  <a:lnTo>
                    <a:pt x="3471" y="188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97"/>
            <p:cNvSpPr/>
            <p:nvPr/>
          </p:nvSpPr>
          <p:spPr>
            <a:xfrm>
              <a:off x="7100550" y="935350"/>
              <a:ext cx="83125" cy="70800"/>
            </a:xfrm>
            <a:custGeom>
              <a:rect b="b" l="l" r="r" t="t"/>
              <a:pathLst>
                <a:path extrusionOk="0" h="2832" w="3325">
                  <a:moveTo>
                    <a:pt x="3321" y="1"/>
                  </a:moveTo>
                  <a:lnTo>
                    <a:pt x="3096" y="131"/>
                  </a:lnTo>
                  <a:lnTo>
                    <a:pt x="0" y="1887"/>
                  </a:lnTo>
                  <a:lnTo>
                    <a:pt x="2" y="2575"/>
                  </a:lnTo>
                  <a:lnTo>
                    <a:pt x="2" y="2831"/>
                  </a:lnTo>
                  <a:lnTo>
                    <a:pt x="3324" y="946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97"/>
            <p:cNvSpPr/>
            <p:nvPr/>
          </p:nvSpPr>
          <p:spPr>
            <a:xfrm>
              <a:off x="7183575" y="933250"/>
              <a:ext cx="3775" cy="27950"/>
            </a:xfrm>
            <a:custGeom>
              <a:rect b="b" l="l" r="r" t="t"/>
              <a:pathLst>
                <a:path extrusionOk="0" h="1118" w="151">
                  <a:moveTo>
                    <a:pt x="148" y="1"/>
                  </a:moveTo>
                  <a:lnTo>
                    <a:pt x="0" y="85"/>
                  </a:lnTo>
                  <a:lnTo>
                    <a:pt x="3" y="1030"/>
                  </a:lnTo>
                  <a:lnTo>
                    <a:pt x="151" y="111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97"/>
            <p:cNvSpPr/>
            <p:nvPr/>
          </p:nvSpPr>
          <p:spPr>
            <a:xfrm>
              <a:off x="7100575" y="959000"/>
              <a:ext cx="86775" cy="51450"/>
            </a:xfrm>
            <a:custGeom>
              <a:rect b="b" l="l" r="r" t="t"/>
              <a:pathLst>
                <a:path extrusionOk="0" h="2058" w="3471">
                  <a:moveTo>
                    <a:pt x="3323" y="0"/>
                  </a:moveTo>
                  <a:lnTo>
                    <a:pt x="1" y="1885"/>
                  </a:lnTo>
                  <a:lnTo>
                    <a:pt x="1" y="2058"/>
                  </a:lnTo>
                  <a:lnTo>
                    <a:pt x="3471" y="87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97"/>
            <p:cNvSpPr/>
            <p:nvPr/>
          </p:nvSpPr>
          <p:spPr>
            <a:xfrm>
              <a:off x="7014125" y="878175"/>
              <a:ext cx="61700" cy="57250"/>
            </a:xfrm>
            <a:custGeom>
              <a:rect b="b" l="l" r="r" t="t"/>
              <a:pathLst>
                <a:path extrusionOk="0" h="2290" w="2468">
                  <a:moveTo>
                    <a:pt x="3" y="1"/>
                  </a:moveTo>
                  <a:lnTo>
                    <a:pt x="1" y="894"/>
                  </a:lnTo>
                  <a:lnTo>
                    <a:pt x="2464" y="2289"/>
                  </a:lnTo>
                  <a:lnTo>
                    <a:pt x="2466" y="2046"/>
                  </a:lnTo>
                  <a:lnTo>
                    <a:pt x="2467" y="1396"/>
                  </a:lnTo>
                  <a:lnTo>
                    <a:pt x="217" y="12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97"/>
            <p:cNvSpPr/>
            <p:nvPr/>
          </p:nvSpPr>
          <p:spPr>
            <a:xfrm>
              <a:off x="7010650" y="876150"/>
              <a:ext cx="3575" cy="26425"/>
            </a:xfrm>
            <a:custGeom>
              <a:rect b="b" l="l" r="r" t="t"/>
              <a:pathLst>
                <a:path extrusionOk="0" h="1057" w="143">
                  <a:moveTo>
                    <a:pt x="3" y="1"/>
                  </a:moveTo>
                  <a:lnTo>
                    <a:pt x="0" y="1056"/>
                  </a:lnTo>
                  <a:lnTo>
                    <a:pt x="140" y="974"/>
                  </a:lnTo>
                  <a:lnTo>
                    <a:pt x="142" y="8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97"/>
            <p:cNvSpPr/>
            <p:nvPr/>
          </p:nvSpPr>
          <p:spPr>
            <a:xfrm>
              <a:off x="7010650" y="900525"/>
              <a:ext cx="65100" cy="38950"/>
            </a:xfrm>
            <a:custGeom>
              <a:rect b="b" l="l" r="r" t="t"/>
              <a:pathLst>
                <a:path extrusionOk="0" h="1558" w="2604">
                  <a:moveTo>
                    <a:pt x="140" y="0"/>
                  </a:moveTo>
                  <a:lnTo>
                    <a:pt x="0" y="81"/>
                  </a:lnTo>
                  <a:lnTo>
                    <a:pt x="2603" y="1558"/>
                  </a:lnTo>
                  <a:lnTo>
                    <a:pt x="2603" y="139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97"/>
            <p:cNvSpPr/>
            <p:nvPr/>
          </p:nvSpPr>
          <p:spPr>
            <a:xfrm>
              <a:off x="7099825" y="878175"/>
              <a:ext cx="60600" cy="56700"/>
            </a:xfrm>
            <a:custGeom>
              <a:rect b="b" l="l" r="r" t="t"/>
              <a:pathLst>
                <a:path extrusionOk="0" h="2268" w="2424">
                  <a:moveTo>
                    <a:pt x="2421" y="1"/>
                  </a:moveTo>
                  <a:lnTo>
                    <a:pt x="2208" y="124"/>
                  </a:lnTo>
                  <a:lnTo>
                    <a:pt x="0" y="1374"/>
                  </a:lnTo>
                  <a:lnTo>
                    <a:pt x="3" y="2024"/>
                  </a:lnTo>
                  <a:lnTo>
                    <a:pt x="3" y="2267"/>
                  </a:lnTo>
                  <a:lnTo>
                    <a:pt x="2424" y="894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97"/>
            <p:cNvSpPr/>
            <p:nvPr/>
          </p:nvSpPr>
          <p:spPr>
            <a:xfrm>
              <a:off x="7160325" y="876200"/>
              <a:ext cx="3575" cy="26400"/>
            </a:xfrm>
            <a:custGeom>
              <a:rect b="b" l="l" r="r" t="t"/>
              <a:pathLst>
                <a:path extrusionOk="0" h="1056" w="143">
                  <a:moveTo>
                    <a:pt x="140" y="0"/>
                  </a:moveTo>
                  <a:lnTo>
                    <a:pt x="1" y="80"/>
                  </a:lnTo>
                  <a:lnTo>
                    <a:pt x="2" y="973"/>
                  </a:lnTo>
                  <a:lnTo>
                    <a:pt x="143" y="10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97"/>
            <p:cNvSpPr/>
            <p:nvPr/>
          </p:nvSpPr>
          <p:spPr>
            <a:xfrm>
              <a:off x="7099900" y="900525"/>
              <a:ext cx="64000" cy="38400"/>
            </a:xfrm>
            <a:custGeom>
              <a:rect b="b" l="l" r="r" t="t"/>
              <a:pathLst>
                <a:path extrusionOk="0" h="1536" w="2560">
                  <a:moveTo>
                    <a:pt x="2421" y="0"/>
                  </a:moveTo>
                  <a:lnTo>
                    <a:pt x="0" y="1373"/>
                  </a:lnTo>
                  <a:lnTo>
                    <a:pt x="0" y="1536"/>
                  </a:lnTo>
                  <a:lnTo>
                    <a:pt x="2560" y="83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97"/>
            <p:cNvSpPr/>
            <p:nvPr/>
          </p:nvSpPr>
          <p:spPr>
            <a:xfrm>
              <a:off x="7087125" y="841900"/>
              <a:ext cx="34000" cy="37725"/>
            </a:xfrm>
            <a:custGeom>
              <a:rect b="b" l="l" r="r" t="t"/>
              <a:pathLst>
                <a:path extrusionOk="0" h="1509" w="1360">
                  <a:moveTo>
                    <a:pt x="1347" y="0"/>
                  </a:moveTo>
                  <a:lnTo>
                    <a:pt x="1" y="763"/>
                  </a:lnTo>
                  <a:lnTo>
                    <a:pt x="14" y="1508"/>
                  </a:lnTo>
                  <a:lnTo>
                    <a:pt x="1360" y="746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97"/>
            <p:cNvSpPr/>
            <p:nvPr/>
          </p:nvSpPr>
          <p:spPr>
            <a:xfrm>
              <a:off x="7052550" y="841250"/>
              <a:ext cx="34925" cy="38375"/>
            </a:xfrm>
            <a:custGeom>
              <a:rect b="b" l="l" r="r" t="t"/>
              <a:pathLst>
                <a:path extrusionOk="0" h="1535" w="1397">
                  <a:moveTo>
                    <a:pt x="1" y="0"/>
                  </a:moveTo>
                  <a:lnTo>
                    <a:pt x="14" y="746"/>
                  </a:lnTo>
                  <a:lnTo>
                    <a:pt x="1397" y="1534"/>
                  </a:lnTo>
                  <a:lnTo>
                    <a:pt x="1384" y="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97"/>
            <p:cNvSpPr/>
            <p:nvPr/>
          </p:nvSpPr>
          <p:spPr>
            <a:xfrm>
              <a:off x="6870725" y="1151225"/>
              <a:ext cx="377550" cy="218475"/>
            </a:xfrm>
            <a:custGeom>
              <a:rect b="b" l="l" r="r" t="t"/>
              <a:pathLst>
                <a:path extrusionOk="0" fill="none" h="8739" w="15102">
                  <a:moveTo>
                    <a:pt x="12394" y="1555"/>
                  </a:moveTo>
                  <a:cubicBezTo>
                    <a:pt x="15087" y="3110"/>
                    <a:pt x="15101" y="5630"/>
                    <a:pt x="12426" y="7184"/>
                  </a:cubicBezTo>
                  <a:cubicBezTo>
                    <a:pt x="9750" y="8739"/>
                    <a:pt x="5399" y="8739"/>
                    <a:pt x="2707" y="7184"/>
                  </a:cubicBezTo>
                  <a:cubicBezTo>
                    <a:pt x="15" y="5630"/>
                    <a:pt x="0" y="3110"/>
                    <a:pt x="2674" y="1555"/>
                  </a:cubicBezTo>
                  <a:cubicBezTo>
                    <a:pt x="5349" y="1"/>
                    <a:pt x="9701" y="1"/>
                    <a:pt x="12394" y="15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EEEEE"/>
              </a:solidFill>
              <a:prstDash val="solid"/>
              <a:miter lim="14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97"/>
            <p:cNvSpPr/>
            <p:nvPr/>
          </p:nvSpPr>
          <p:spPr>
            <a:xfrm>
              <a:off x="6918975" y="1186375"/>
              <a:ext cx="281000" cy="148150"/>
            </a:xfrm>
            <a:custGeom>
              <a:rect b="b" l="l" r="r" t="t"/>
              <a:pathLst>
                <a:path extrusionOk="0" h="5926" w="11240">
                  <a:moveTo>
                    <a:pt x="5613" y="1665"/>
                  </a:moveTo>
                  <a:cubicBezTo>
                    <a:pt x="6187" y="1665"/>
                    <a:pt x="6761" y="1792"/>
                    <a:pt x="7200" y="2046"/>
                  </a:cubicBezTo>
                  <a:cubicBezTo>
                    <a:pt x="8078" y="2552"/>
                    <a:pt x="8083" y="3374"/>
                    <a:pt x="7210" y="3882"/>
                  </a:cubicBezTo>
                  <a:cubicBezTo>
                    <a:pt x="6774" y="4136"/>
                    <a:pt x="6201" y="4262"/>
                    <a:pt x="5628" y="4262"/>
                  </a:cubicBezTo>
                  <a:cubicBezTo>
                    <a:pt x="5054" y="4262"/>
                    <a:pt x="4479" y="4136"/>
                    <a:pt x="4040" y="3882"/>
                  </a:cubicBezTo>
                  <a:cubicBezTo>
                    <a:pt x="3161" y="3376"/>
                    <a:pt x="3157" y="2554"/>
                    <a:pt x="4030" y="2046"/>
                  </a:cubicBezTo>
                  <a:cubicBezTo>
                    <a:pt x="4466" y="1792"/>
                    <a:pt x="5039" y="1665"/>
                    <a:pt x="5613" y="1665"/>
                  </a:cubicBezTo>
                  <a:close/>
                  <a:moveTo>
                    <a:pt x="5603" y="1"/>
                  </a:moveTo>
                  <a:cubicBezTo>
                    <a:pt x="4294" y="1"/>
                    <a:pt x="2986" y="290"/>
                    <a:pt x="1991" y="869"/>
                  </a:cubicBezTo>
                  <a:cubicBezTo>
                    <a:pt x="0" y="2026"/>
                    <a:pt x="12" y="3902"/>
                    <a:pt x="2016" y="5059"/>
                  </a:cubicBezTo>
                  <a:cubicBezTo>
                    <a:pt x="3018" y="5637"/>
                    <a:pt x="4328" y="5926"/>
                    <a:pt x="5637" y="5926"/>
                  </a:cubicBezTo>
                  <a:cubicBezTo>
                    <a:pt x="6946" y="5926"/>
                    <a:pt x="8253" y="5637"/>
                    <a:pt x="9249" y="5059"/>
                  </a:cubicBezTo>
                  <a:cubicBezTo>
                    <a:pt x="11240" y="3902"/>
                    <a:pt x="11229" y="2026"/>
                    <a:pt x="9225" y="869"/>
                  </a:cubicBezTo>
                  <a:cubicBezTo>
                    <a:pt x="8223" y="290"/>
                    <a:pt x="6913" y="1"/>
                    <a:pt x="560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97"/>
            <p:cNvSpPr/>
            <p:nvPr/>
          </p:nvSpPr>
          <p:spPr>
            <a:xfrm>
              <a:off x="7017400" y="1214200"/>
              <a:ext cx="84075" cy="63875"/>
            </a:xfrm>
            <a:custGeom>
              <a:rect b="b" l="l" r="r" t="t"/>
              <a:pathLst>
                <a:path extrusionOk="0" h="2555" w="3363">
                  <a:moveTo>
                    <a:pt x="0" y="2542"/>
                  </a:moveTo>
                  <a:cubicBezTo>
                    <a:pt x="0" y="2543"/>
                    <a:pt x="0" y="2544"/>
                    <a:pt x="0" y="2545"/>
                  </a:cubicBezTo>
                  <a:lnTo>
                    <a:pt x="0" y="2542"/>
                  </a:lnTo>
                  <a:close/>
                  <a:moveTo>
                    <a:pt x="1676" y="0"/>
                  </a:moveTo>
                  <a:cubicBezTo>
                    <a:pt x="1247" y="0"/>
                    <a:pt x="818" y="95"/>
                    <a:pt x="492" y="285"/>
                  </a:cubicBezTo>
                  <a:cubicBezTo>
                    <a:pt x="167" y="473"/>
                    <a:pt x="4" y="721"/>
                    <a:pt x="4" y="968"/>
                  </a:cubicBezTo>
                  <a:lnTo>
                    <a:pt x="0" y="2542"/>
                  </a:lnTo>
                  <a:lnTo>
                    <a:pt x="0" y="2542"/>
                  </a:lnTo>
                  <a:cubicBezTo>
                    <a:pt x="1" y="2295"/>
                    <a:pt x="164" y="2050"/>
                    <a:pt x="487" y="1862"/>
                  </a:cubicBezTo>
                  <a:cubicBezTo>
                    <a:pt x="814" y="1672"/>
                    <a:pt x="1243" y="1576"/>
                    <a:pt x="1673" y="1576"/>
                  </a:cubicBezTo>
                  <a:cubicBezTo>
                    <a:pt x="2103" y="1576"/>
                    <a:pt x="2533" y="1672"/>
                    <a:pt x="2861" y="1862"/>
                  </a:cubicBezTo>
                  <a:cubicBezTo>
                    <a:pt x="3193" y="2054"/>
                    <a:pt x="3357" y="2305"/>
                    <a:pt x="3357" y="2554"/>
                  </a:cubicBezTo>
                  <a:lnTo>
                    <a:pt x="3361" y="978"/>
                  </a:lnTo>
                  <a:cubicBezTo>
                    <a:pt x="3363" y="727"/>
                    <a:pt x="3197" y="476"/>
                    <a:pt x="2867" y="285"/>
                  </a:cubicBezTo>
                  <a:cubicBezTo>
                    <a:pt x="2537" y="95"/>
                    <a:pt x="2107" y="0"/>
                    <a:pt x="1676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97"/>
            <p:cNvSpPr/>
            <p:nvPr/>
          </p:nvSpPr>
          <p:spPr>
            <a:xfrm>
              <a:off x="6963600" y="1238200"/>
              <a:ext cx="191650" cy="72900"/>
            </a:xfrm>
            <a:custGeom>
              <a:rect b="b" l="l" r="r" t="t"/>
              <a:pathLst>
                <a:path extrusionOk="0" h="2916" w="7666">
                  <a:moveTo>
                    <a:pt x="7665" y="24"/>
                  </a:moveTo>
                  <a:lnTo>
                    <a:pt x="7665" y="33"/>
                  </a:lnTo>
                  <a:lnTo>
                    <a:pt x="7665" y="33"/>
                  </a:lnTo>
                  <a:cubicBezTo>
                    <a:pt x="7665" y="30"/>
                    <a:pt x="7665" y="27"/>
                    <a:pt x="7665" y="24"/>
                  </a:cubicBezTo>
                  <a:close/>
                  <a:moveTo>
                    <a:pt x="6" y="1"/>
                  </a:moveTo>
                  <a:lnTo>
                    <a:pt x="2" y="686"/>
                  </a:lnTo>
                  <a:cubicBezTo>
                    <a:pt x="0" y="1258"/>
                    <a:pt x="377" y="1831"/>
                    <a:pt x="1133" y="2266"/>
                  </a:cubicBezTo>
                  <a:cubicBezTo>
                    <a:pt x="1882" y="2699"/>
                    <a:pt x="2863" y="2916"/>
                    <a:pt x="3843" y="2916"/>
                  </a:cubicBezTo>
                  <a:cubicBezTo>
                    <a:pt x="4823" y="2916"/>
                    <a:pt x="5802" y="2699"/>
                    <a:pt x="6547" y="2266"/>
                  </a:cubicBezTo>
                  <a:cubicBezTo>
                    <a:pt x="7288" y="1836"/>
                    <a:pt x="7659" y="1272"/>
                    <a:pt x="7661" y="708"/>
                  </a:cubicBezTo>
                  <a:lnTo>
                    <a:pt x="7665" y="34"/>
                  </a:lnTo>
                  <a:lnTo>
                    <a:pt x="7665" y="34"/>
                  </a:lnTo>
                  <a:cubicBezTo>
                    <a:pt x="7659" y="594"/>
                    <a:pt x="7288" y="1153"/>
                    <a:pt x="6552" y="1581"/>
                  </a:cubicBezTo>
                  <a:cubicBezTo>
                    <a:pt x="5806" y="2014"/>
                    <a:pt x="4827" y="2230"/>
                    <a:pt x="3848" y="2230"/>
                  </a:cubicBezTo>
                  <a:cubicBezTo>
                    <a:pt x="2868" y="2230"/>
                    <a:pt x="1887" y="2014"/>
                    <a:pt x="1137" y="1581"/>
                  </a:cubicBezTo>
                  <a:cubicBezTo>
                    <a:pt x="381" y="1145"/>
                    <a:pt x="4" y="572"/>
                    <a:pt x="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97"/>
            <p:cNvSpPr/>
            <p:nvPr/>
          </p:nvSpPr>
          <p:spPr>
            <a:xfrm>
              <a:off x="6954300" y="1183050"/>
              <a:ext cx="210375" cy="110950"/>
            </a:xfrm>
            <a:custGeom>
              <a:rect b="b" l="l" r="r" t="t"/>
              <a:pathLst>
                <a:path extrusionOk="0" h="4438" w="8415">
                  <a:moveTo>
                    <a:pt x="4202" y="1246"/>
                  </a:moveTo>
                  <a:cubicBezTo>
                    <a:pt x="4632" y="1246"/>
                    <a:pt x="5062" y="1341"/>
                    <a:pt x="5391" y="1531"/>
                  </a:cubicBezTo>
                  <a:cubicBezTo>
                    <a:pt x="6049" y="1911"/>
                    <a:pt x="6052" y="2527"/>
                    <a:pt x="5398" y="2907"/>
                  </a:cubicBezTo>
                  <a:cubicBezTo>
                    <a:pt x="5071" y="3096"/>
                    <a:pt x="4642" y="3191"/>
                    <a:pt x="4212" y="3191"/>
                  </a:cubicBezTo>
                  <a:cubicBezTo>
                    <a:pt x="3783" y="3191"/>
                    <a:pt x="3353" y="3096"/>
                    <a:pt x="3024" y="2907"/>
                  </a:cubicBezTo>
                  <a:cubicBezTo>
                    <a:pt x="2367" y="2527"/>
                    <a:pt x="2363" y="1912"/>
                    <a:pt x="3017" y="1531"/>
                  </a:cubicBezTo>
                  <a:cubicBezTo>
                    <a:pt x="3344" y="1341"/>
                    <a:pt x="3772" y="1246"/>
                    <a:pt x="4202" y="1246"/>
                  </a:cubicBezTo>
                  <a:close/>
                  <a:moveTo>
                    <a:pt x="4194" y="0"/>
                  </a:moveTo>
                  <a:cubicBezTo>
                    <a:pt x="3214" y="0"/>
                    <a:pt x="2235" y="217"/>
                    <a:pt x="1490" y="651"/>
                  </a:cubicBezTo>
                  <a:cubicBezTo>
                    <a:pt x="1" y="1516"/>
                    <a:pt x="8" y="2921"/>
                    <a:pt x="1509" y="3787"/>
                  </a:cubicBezTo>
                  <a:cubicBezTo>
                    <a:pt x="2259" y="4221"/>
                    <a:pt x="3241" y="4437"/>
                    <a:pt x="4221" y="4437"/>
                  </a:cubicBezTo>
                  <a:cubicBezTo>
                    <a:pt x="5201" y="4437"/>
                    <a:pt x="6180" y="4221"/>
                    <a:pt x="6925" y="3787"/>
                  </a:cubicBezTo>
                  <a:cubicBezTo>
                    <a:pt x="8414" y="2921"/>
                    <a:pt x="8407" y="1516"/>
                    <a:pt x="6906" y="651"/>
                  </a:cubicBezTo>
                  <a:cubicBezTo>
                    <a:pt x="6156" y="217"/>
                    <a:pt x="5174" y="0"/>
                    <a:pt x="419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97"/>
            <p:cNvSpPr/>
            <p:nvPr/>
          </p:nvSpPr>
          <p:spPr>
            <a:xfrm>
              <a:off x="6972100" y="1188525"/>
              <a:ext cx="174725" cy="52600"/>
            </a:xfrm>
            <a:custGeom>
              <a:rect b="b" l="l" r="r" t="t"/>
              <a:pathLst>
                <a:path extrusionOk="0" h="2104" w="6989">
                  <a:moveTo>
                    <a:pt x="3484" y="0"/>
                  </a:moveTo>
                  <a:cubicBezTo>
                    <a:pt x="2600" y="0"/>
                    <a:pt x="1717" y="195"/>
                    <a:pt x="1045" y="585"/>
                  </a:cubicBezTo>
                  <a:cubicBezTo>
                    <a:pt x="334" y="1000"/>
                    <a:pt x="1" y="1550"/>
                    <a:pt x="47" y="2090"/>
                  </a:cubicBezTo>
                  <a:cubicBezTo>
                    <a:pt x="86" y="1613"/>
                    <a:pt x="419" y="1144"/>
                    <a:pt x="1045" y="780"/>
                  </a:cubicBezTo>
                  <a:cubicBezTo>
                    <a:pt x="1717" y="390"/>
                    <a:pt x="2600" y="195"/>
                    <a:pt x="3484" y="195"/>
                  </a:cubicBezTo>
                  <a:cubicBezTo>
                    <a:pt x="4367" y="195"/>
                    <a:pt x="5252" y="390"/>
                    <a:pt x="5929" y="780"/>
                  </a:cubicBezTo>
                  <a:cubicBezTo>
                    <a:pt x="6565" y="1148"/>
                    <a:pt x="6903" y="1622"/>
                    <a:pt x="6944" y="2104"/>
                  </a:cubicBezTo>
                  <a:cubicBezTo>
                    <a:pt x="6989" y="1558"/>
                    <a:pt x="6651" y="1003"/>
                    <a:pt x="5929" y="585"/>
                  </a:cubicBezTo>
                  <a:cubicBezTo>
                    <a:pt x="5252" y="195"/>
                    <a:pt x="4367" y="0"/>
                    <a:pt x="348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97"/>
            <p:cNvSpPr/>
            <p:nvPr/>
          </p:nvSpPr>
          <p:spPr>
            <a:xfrm>
              <a:off x="6973225" y="1193350"/>
              <a:ext cx="172475" cy="95175"/>
            </a:xfrm>
            <a:custGeom>
              <a:rect b="b" l="l" r="r" t="t"/>
              <a:pathLst>
                <a:path extrusionOk="0" h="3807" w="6899">
                  <a:moveTo>
                    <a:pt x="3437" y="1"/>
                  </a:moveTo>
                  <a:cubicBezTo>
                    <a:pt x="2554" y="1"/>
                    <a:pt x="1672" y="196"/>
                    <a:pt x="1000" y="587"/>
                  </a:cubicBezTo>
                  <a:cubicBezTo>
                    <a:pt x="374" y="951"/>
                    <a:pt x="41" y="1420"/>
                    <a:pt x="1" y="1897"/>
                  </a:cubicBezTo>
                  <a:cubicBezTo>
                    <a:pt x="43" y="2379"/>
                    <a:pt x="381" y="2853"/>
                    <a:pt x="1017" y="3221"/>
                  </a:cubicBezTo>
                  <a:cubicBezTo>
                    <a:pt x="1693" y="3611"/>
                    <a:pt x="2578" y="3806"/>
                    <a:pt x="3461" y="3806"/>
                  </a:cubicBezTo>
                  <a:cubicBezTo>
                    <a:pt x="4345" y="3806"/>
                    <a:pt x="5228" y="3611"/>
                    <a:pt x="5900" y="3221"/>
                  </a:cubicBezTo>
                  <a:cubicBezTo>
                    <a:pt x="6526" y="2857"/>
                    <a:pt x="6858" y="2388"/>
                    <a:pt x="6899" y="1911"/>
                  </a:cubicBezTo>
                  <a:cubicBezTo>
                    <a:pt x="6858" y="1429"/>
                    <a:pt x="6520" y="955"/>
                    <a:pt x="5884" y="587"/>
                  </a:cubicBezTo>
                  <a:cubicBezTo>
                    <a:pt x="5207" y="196"/>
                    <a:pt x="4322" y="1"/>
                    <a:pt x="343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97"/>
            <p:cNvSpPr/>
            <p:nvPr/>
          </p:nvSpPr>
          <p:spPr>
            <a:xfrm>
              <a:off x="7005400" y="1222950"/>
              <a:ext cx="9825" cy="28075"/>
            </a:xfrm>
            <a:custGeom>
              <a:rect b="b" l="l" r="r" t="t"/>
              <a:pathLst>
                <a:path extrusionOk="0" fill="none" h="1123" w="393">
                  <a:moveTo>
                    <a:pt x="393" y="0"/>
                  </a:moveTo>
                  <a:cubicBezTo>
                    <a:pt x="36" y="341"/>
                    <a:pt x="0" y="764"/>
                    <a:pt x="286" y="1122"/>
                  </a:cubicBezTo>
                </a:path>
              </a:pathLst>
            </a:custGeom>
            <a:noFill/>
            <a:ln cap="rnd" cmpd="sng" w="9525">
              <a:solidFill>
                <a:srgbClr val="008D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97"/>
            <p:cNvSpPr/>
            <p:nvPr/>
          </p:nvSpPr>
          <p:spPr>
            <a:xfrm>
              <a:off x="7066325" y="1200350"/>
              <a:ext cx="39875" cy="11050"/>
            </a:xfrm>
            <a:custGeom>
              <a:rect b="b" l="l" r="r" t="t"/>
              <a:pathLst>
                <a:path extrusionOk="0" fill="none" h="442" w="1595">
                  <a:moveTo>
                    <a:pt x="1594" y="441"/>
                  </a:moveTo>
                  <a:cubicBezTo>
                    <a:pt x="1148" y="183"/>
                    <a:pt x="582" y="37"/>
                    <a:pt x="1" y="1"/>
                  </a:cubicBezTo>
                </a:path>
              </a:pathLst>
            </a:custGeom>
            <a:noFill/>
            <a:ln cap="rnd" cmpd="sng" w="9525">
              <a:solidFill>
                <a:srgbClr val="008D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97"/>
            <p:cNvSpPr/>
            <p:nvPr/>
          </p:nvSpPr>
          <p:spPr>
            <a:xfrm>
              <a:off x="7095475" y="1240300"/>
              <a:ext cx="30175" cy="30525"/>
            </a:xfrm>
            <a:custGeom>
              <a:rect b="b" l="l" r="r" t="t"/>
              <a:pathLst>
                <a:path extrusionOk="0" fill="none" h="1221" w="1207">
                  <a:moveTo>
                    <a:pt x="0" y="1220"/>
                  </a:moveTo>
                  <a:cubicBezTo>
                    <a:pt x="153" y="1164"/>
                    <a:pt x="299" y="1095"/>
                    <a:pt x="440" y="1014"/>
                  </a:cubicBezTo>
                  <a:cubicBezTo>
                    <a:pt x="924" y="733"/>
                    <a:pt x="1179" y="369"/>
                    <a:pt x="1207" y="1"/>
                  </a:cubicBezTo>
                </a:path>
              </a:pathLst>
            </a:custGeom>
            <a:noFill/>
            <a:ln cap="rnd" cmpd="sng" w="9525">
              <a:solidFill>
                <a:srgbClr val="008D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97"/>
            <p:cNvSpPr/>
            <p:nvPr/>
          </p:nvSpPr>
          <p:spPr>
            <a:xfrm>
              <a:off x="7041425" y="1222575"/>
              <a:ext cx="36025" cy="18950"/>
            </a:xfrm>
            <a:custGeom>
              <a:rect b="b" l="l" r="r" t="t"/>
              <a:pathLst>
                <a:path extrusionOk="0" h="758" w="1441">
                  <a:moveTo>
                    <a:pt x="0" y="751"/>
                  </a:moveTo>
                  <a:cubicBezTo>
                    <a:pt x="0" y="752"/>
                    <a:pt x="0" y="752"/>
                    <a:pt x="0" y="753"/>
                  </a:cubicBezTo>
                  <a:lnTo>
                    <a:pt x="0" y="751"/>
                  </a:lnTo>
                  <a:close/>
                  <a:moveTo>
                    <a:pt x="718" y="1"/>
                  </a:moveTo>
                  <a:cubicBezTo>
                    <a:pt x="534" y="1"/>
                    <a:pt x="351" y="42"/>
                    <a:pt x="211" y="124"/>
                  </a:cubicBezTo>
                  <a:cubicBezTo>
                    <a:pt x="71" y="204"/>
                    <a:pt x="2" y="309"/>
                    <a:pt x="2" y="415"/>
                  </a:cubicBezTo>
                  <a:lnTo>
                    <a:pt x="0" y="751"/>
                  </a:lnTo>
                  <a:lnTo>
                    <a:pt x="0" y="751"/>
                  </a:lnTo>
                  <a:cubicBezTo>
                    <a:pt x="1" y="646"/>
                    <a:pt x="71" y="541"/>
                    <a:pt x="209" y="462"/>
                  </a:cubicBezTo>
                  <a:cubicBezTo>
                    <a:pt x="349" y="380"/>
                    <a:pt x="533" y="339"/>
                    <a:pt x="717" y="339"/>
                  </a:cubicBezTo>
                  <a:cubicBezTo>
                    <a:pt x="901" y="339"/>
                    <a:pt x="1085" y="380"/>
                    <a:pt x="1226" y="462"/>
                  </a:cubicBezTo>
                  <a:cubicBezTo>
                    <a:pt x="1368" y="543"/>
                    <a:pt x="1437" y="650"/>
                    <a:pt x="1437" y="757"/>
                  </a:cubicBezTo>
                  <a:lnTo>
                    <a:pt x="1439" y="420"/>
                  </a:lnTo>
                  <a:cubicBezTo>
                    <a:pt x="1440" y="312"/>
                    <a:pt x="1369" y="205"/>
                    <a:pt x="1227" y="124"/>
                  </a:cubicBezTo>
                  <a:cubicBezTo>
                    <a:pt x="1087" y="42"/>
                    <a:pt x="902" y="1"/>
                    <a:pt x="71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97"/>
            <p:cNvSpPr/>
            <p:nvPr/>
          </p:nvSpPr>
          <p:spPr>
            <a:xfrm>
              <a:off x="7018375" y="1232900"/>
              <a:ext cx="82100" cy="31200"/>
            </a:xfrm>
            <a:custGeom>
              <a:rect b="b" l="l" r="r" t="t"/>
              <a:pathLst>
                <a:path extrusionOk="0" h="1248" w="3284">
                  <a:moveTo>
                    <a:pt x="3283" y="10"/>
                  </a:moveTo>
                  <a:lnTo>
                    <a:pt x="3283" y="14"/>
                  </a:lnTo>
                  <a:lnTo>
                    <a:pt x="3283" y="14"/>
                  </a:lnTo>
                  <a:cubicBezTo>
                    <a:pt x="3283" y="12"/>
                    <a:pt x="3283" y="11"/>
                    <a:pt x="3283" y="10"/>
                  </a:cubicBezTo>
                  <a:close/>
                  <a:moveTo>
                    <a:pt x="3" y="1"/>
                  </a:moveTo>
                  <a:lnTo>
                    <a:pt x="2" y="294"/>
                  </a:lnTo>
                  <a:cubicBezTo>
                    <a:pt x="0" y="539"/>
                    <a:pt x="161" y="784"/>
                    <a:pt x="484" y="969"/>
                  </a:cubicBezTo>
                  <a:cubicBezTo>
                    <a:pt x="806" y="1155"/>
                    <a:pt x="1226" y="1248"/>
                    <a:pt x="1646" y="1248"/>
                  </a:cubicBezTo>
                  <a:cubicBezTo>
                    <a:pt x="2066" y="1248"/>
                    <a:pt x="2486" y="1155"/>
                    <a:pt x="2805" y="969"/>
                  </a:cubicBezTo>
                  <a:cubicBezTo>
                    <a:pt x="3121" y="785"/>
                    <a:pt x="3280" y="545"/>
                    <a:pt x="3280" y="302"/>
                  </a:cubicBezTo>
                  <a:lnTo>
                    <a:pt x="3283" y="14"/>
                  </a:lnTo>
                  <a:lnTo>
                    <a:pt x="3283" y="14"/>
                  </a:lnTo>
                  <a:cubicBezTo>
                    <a:pt x="3280" y="255"/>
                    <a:pt x="3122" y="494"/>
                    <a:pt x="2806" y="677"/>
                  </a:cubicBezTo>
                  <a:cubicBezTo>
                    <a:pt x="2487" y="862"/>
                    <a:pt x="2068" y="955"/>
                    <a:pt x="1648" y="955"/>
                  </a:cubicBezTo>
                  <a:cubicBezTo>
                    <a:pt x="1229" y="955"/>
                    <a:pt x="809" y="862"/>
                    <a:pt x="487" y="677"/>
                  </a:cubicBezTo>
                  <a:cubicBezTo>
                    <a:pt x="164" y="489"/>
                    <a:pt x="3" y="244"/>
                    <a:pt x="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97"/>
            <p:cNvSpPr/>
            <p:nvPr/>
          </p:nvSpPr>
          <p:spPr>
            <a:xfrm>
              <a:off x="7014375" y="1209275"/>
              <a:ext cx="90125" cy="47500"/>
            </a:xfrm>
            <a:custGeom>
              <a:rect b="b" l="l" r="r" t="t"/>
              <a:pathLst>
                <a:path extrusionOk="0" h="1900" w="3605">
                  <a:moveTo>
                    <a:pt x="1799" y="533"/>
                  </a:moveTo>
                  <a:cubicBezTo>
                    <a:pt x="1984" y="533"/>
                    <a:pt x="2168" y="574"/>
                    <a:pt x="2309" y="656"/>
                  </a:cubicBezTo>
                  <a:cubicBezTo>
                    <a:pt x="2590" y="818"/>
                    <a:pt x="2592" y="1081"/>
                    <a:pt x="2312" y="1245"/>
                  </a:cubicBezTo>
                  <a:cubicBezTo>
                    <a:pt x="2173" y="1326"/>
                    <a:pt x="1989" y="1366"/>
                    <a:pt x="1806" y="1366"/>
                  </a:cubicBezTo>
                  <a:cubicBezTo>
                    <a:pt x="1622" y="1366"/>
                    <a:pt x="1438" y="1326"/>
                    <a:pt x="1297" y="1245"/>
                  </a:cubicBezTo>
                  <a:cubicBezTo>
                    <a:pt x="1014" y="1082"/>
                    <a:pt x="1013" y="818"/>
                    <a:pt x="1293" y="656"/>
                  </a:cubicBezTo>
                  <a:cubicBezTo>
                    <a:pt x="1432" y="574"/>
                    <a:pt x="1616" y="533"/>
                    <a:pt x="1799" y="533"/>
                  </a:cubicBezTo>
                  <a:close/>
                  <a:moveTo>
                    <a:pt x="1798" y="0"/>
                  </a:moveTo>
                  <a:cubicBezTo>
                    <a:pt x="1378" y="0"/>
                    <a:pt x="958" y="93"/>
                    <a:pt x="639" y="279"/>
                  </a:cubicBezTo>
                  <a:cubicBezTo>
                    <a:pt x="1" y="649"/>
                    <a:pt x="5" y="1250"/>
                    <a:pt x="647" y="1622"/>
                  </a:cubicBezTo>
                  <a:cubicBezTo>
                    <a:pt x="969" y="1807"/>
                    <a:pt x="1389" y="1900"/>
                    <a:pt x="1808" y="1900"/>
                  </a:cubicBezTo>
                  <a:cubicBezTo>
                    <a:pt x="2228" y="1900"/>
                    <a:pt x="2647" y="1807"/>
                    <a:pt x="2966" y="1622"/>
                  </a:cubicBezTo>
                  <a:cubicBezTo>
                    <a:pt x="3604" y="1250"/>
                    <a:pt x="3601" y="650"/>
                    <a:pt x="2959" y="279"/>
                  </a:cubicBezTo>
                  <a:cubicBezTo>
                    <a:pt x="2638" y="93"/>
                    <a:pt x="2217" y="0"/>
                    <a:pt x="179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97"/>
            <p:cNvSpPr/>
            <p:nvPr/>
          </p:nvSpPr>
          <p:spPr>
            <a:xfrm>
              <a:off x="6635775" y="1432150"/>
              <a:ext cx="49825" cy="29325"/>
            </a:xfrm>
            <a:custGeom>
              <a:rect b="b" l="l" r="r" t="t"/>
              <a:pathLst>
                <a:path extrusionOk="0" h="1173" w="1993">
                  <a:moveTo>
                    <a:pt x="1663" y="0"/>
                  </a:moveTo>
                  <a:lnTo>
                    <a:pt x="0" y="985"/>
                  </a:lnTo>
                  <a:lnTo>
                    <a:pt x="339" y="1172"/>
                  </a:lnTo>
                  <a:lnTo>
                    <a:pt x="1992" y="19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97"/>
            <p:cNvSpPr/>
            <p:nvPr/>
          </p:nvSpPr>
          <p:spPr>
            <a:xfrm>
              <a:off x="6650625" y="1440775"/>
              <a:ext cx="49800" cy="29325"/>
            </a:xfrm>
            <a:custGeom>
              <a:rect b="b" l="l" r="r" t="t"/>
              <a:pathLst>
                <a:path extrusionOk="0" h="1173" w="1992">
                  <a:moveTo>
                    <a:pt x="1664" y="1"/>
                  </a:moveTo>
                  <a:lnTo>
                    <a:pt x="1" y="984"/>
                  </a:lnTo>
                  <a:lnTo>
                    <a:pt x="338" y="1172"/>
                  </a:lnTo>
                  <a:lnTo>
                    <a:pt x="1992" y="196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97"/>
            <p:cNvSpPr/>
            <p:nvPr/>
          </p:nvSpPr>
          <p:spPr>
            <a:xfrm>
              <a:off x="6665275" y="1449175"/>
              <a:ext cx="49825" cy="29375"/>
            </a:xfrm>
            <a:custGeom>
              <a:rect b="b" l="l" r="r" t="t"/>
              <a:pathLst>
                <a:path extrusionOk="0" h="1175" w="1993">
                  <a:moveTo>
                    <a:pt x="1664" y="1"/>
                  </a:moveTo>
                  <a:lnTo>
                    <a:pt x="0" y="986"/>
                  </a:lnTo>
                  <a:lnTo>
                    <a:pt x="340" y="1174"/>
                  </a:lnTo>
                  <a:lnTo>
                    <a:pt x="1993" y="19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97"/>
            <p:cNvSpPr/>
            <p:nvPr/>
          </p:nvSpPr>
          <p:spPr>
            <a:xfrm>
              <a:off x="6680250" y="1457925"/>
              <a:ext cx="49825" cy="29325"/>
            </a:xfrm>
            <a:custGeom>
              <a:rect b="b" l="l" r="r" t="t"/>
              <a:pathLst>
                <a:path extrusionOk="0" h="1173" w="1993">
                  <a:moveTo>
                    <a:pt x="1664" y="0"/>
                  </a:moveTo>
                  <a:lnTo>
                    <a:pt x="0" y="985"/>
                  </a:lnTo>
                  <a:lnTo>
                    <a:pt x="340" y="1172"/>
                  </a:lnTo>
                  <a:lnTo>
                    <a:pt x="1993" y="19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97"/>
            <p:cNvSpPr/>
            <p:nvPr/>
          </p:nvSpPr>
          <p:spPr>
            <a:xfrm>
              <a:off x="6694925" y="1466625"/>
              <a:ext cx="49800" cy="29325"/>
            </a:xfrm>
            <a:custGeom>
              <a:rect b="b" l="l" r="r" t="t"/>
              <a:pathLst>
                <a:path extrusionOk="0" h="1173" w="1992">
                  <a:moveTo>
                    <a:pt x="1664" y="0"/>
                  </a:moveTo>
                  <a:lnTo>
                    <a:pt x="1" y="985"/>
                  </a:lnTo>
                  <a:lnTo>
                    <a:pt x="340" y="1172"/>
                  </a:lnTo>
                  <a:lnTo>
                    <a:pt x="1992" y="19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97"/>
            <p:cNvSpPr/>
            <p:nvPr/>
          </p:nvSpPr>
          <p:spPr>
            <a:xfrm>
              <a:off x="6702150" y="1373875"/>
              <a:ext cx="407775" cy="236075"/>
            </a:xfrm>
            <a:custGeom>
              <a:rect b="b" l="l" r="r" t="t"/>
              <a:pathLst>
                <a:path extrusionOk="0" h="9443" w="16311">
                  <a:moveTo>
                    <a:pt x="9875" y="1"/>
                  </a:moveTo>
                  <a:cubicBezTo>
                    <a:pt x="9817" y="1"/>
                    <a:pt x="9759" y="13"/>
                    <a:pt x="9716" y="39"/>
                  </a:cubicBezTo>
                  <a:lnTo>
                    <a:pt x="89" y="5639"/>
                  </a:lnTo>
                  <a:cubicBezTo>
                    <a:pt x="0" y="5690"/>
                    <a:pt x="0" y="5772"/>
                    <a:pt x="89" y="5825"/>
                  </a:cubicBezTo>
                  <a:lnTo>
                    <a:pt x="6275" y="9405"/>
                  </a:lnTo>
                  <a:cubicBezTo>
                    <a:pt x="6319" y="9430"/>
                    <a:pt x="6377" y="9443"/>
                    <a:pt x="6435" y="9443"/>
                  </a:cubicBezTo>
                  <a:cubicBezTo>
                    <a:pt x="6493" y="9443"/>
                    <a:pt x="6551" y="9430"/>
                    <a:pt x="6595" y="9405"/>
                  </a:cubicBezTo>
                  <a:lnTo>
                    <a:pt x="16222" y="3805"/>
                  </a:lnTo>
                  <a:cubicBezTo>
                    <a:pt x="16311" y="3754"/>
                    <a:pt x="16311" y="3670"/>
                    <a:pt x="16222" y="3619"/>
                  </a:cubicBezTo>
                  <a:lnTo>
                    <a:pt x="10036" y="39"/>
                  </a:lnTo>
                  <a:cubicBezTo>
                    <a:pt x="9992" y="13"/>
                    <a:pt x="9934" y="1"/>
                    <a:pt x="987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97"/>
            <p:cNvSpPr/>
            <p:nvPr/>
          </p:nvSpPr>
          <p:spPr>
            <a:xfrm>
              <a:off x="6702175" y="1373800"/>
              <a:ext cx="407750" cy="236075"/>
            </a:xfrm>
            <a:custGeom>
              <a:rect b="b" l="l" r="r" t="t"/>
              <a:pathLst>
                <a:path extrusionOk="0" h="9443" w="16310">
                  <a:moveTo>
                    <a:pt x="9875" y="1"/>
                  </a:moveTo>
                  <a:cubicBezTo>
                    <a:pt x="9817" y="1"/>
                    <a:pt x="9759" y="14"/>
                    <a:pt x="9715" y="39"/>
                  </a:cubicBezTo>
                  <a:lnTo>
                    <a:pt x="88" y="5639"/>
                  </a:lnTo>
                  <a:cubicBezTo>
                    <a:pt x="1" y="5690"/>
                    <a:pt x="1" y="5773"/>
                    <a:pt x="89" y="5825"/>
                  </a:cubicBezTo>
                  <a:lnTo>
                    <a:pt x="6275" y="9405"/>
                  </a:lnTo>
                  <a:cubicBezTo>
                    <a:pt x="6319" y="9430"/>
                    <a:pt x="6377" y="9443"/>
                    <a:pt x="6435" y="9443"/>
                  </a:cubicBezTo>
                  <a:cubicBezTo>
                    <a:pt x="6493" y="9443"/>
                    <a:pt x="6551" y="9430"/>
                    <a:pt x="6594" y="9405"/>
                  </a:cubicBezTo>
                  <a:lnTo>
                    <a:pt x="16221" y="3805"/>
                  </a:lnTo>
                  <a:cubicBezTo>
                    <a:pt x="16310" y="3754"/>
                    <a:pt x="16310" y="3670"/>
                    <a:pt x="16221" y="3619"/>
                  </a:cubicBezTo>
                  <a:lnTo>
                    <a:pt x="10035" y="39"/>
                  </a:lnTo>
                  <a:cubicBezTo>
                    <a:pt x="9991" y="14"/>
                    <a:pt x="9933" y="1"/>
                    <a:pt x="98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97"/>
            <p:cNvSpPr/>
            <p:nvPr/>
          </p:nvSpPr>
          <p:spPr>
            <a:xfrm>
              <a:off x="6988350" y="1423875"/>
              <a:ext cx="10500" cy="32675"/>
            </a:xfrm>
            <a:custGeom>
              <a:rect b="b" l="l" r="r" t="t"/>
              <a:pathLst>
                <a:path extrusionOk="0" h="1307" w="420">
                  <a:moveTo>
                    <a:pt x="1" y="1"/>
                  </a:moveTo>
                  <a:lnTo>
                    <a:pt x="1" y="1185"/>
                  </a:lnTo>
                  <a:cubicBezTo>
                    <a:pt x="1" y="1217"/>
                    <a:pt x="21" y="1248"/>
                    <a:pt x="63" y="1271"/>
                  </a:cubicBezTo>
                  <a:cubicBezTo>
                    <a:pt x="104" y="1295"/>
                    <a:pt x="158" y="1307"/>
                    <a:pt x="211" y="1307"/>
                  </a:cubicBezTo>
                  <a:cubicBezTo>
                    <a:pt x="265" y="1307"/>
                    <a:pt x="318" y="1295"/>
                    <a:pt x="359" y="1271"/>
                  </a:cubicBezTo>
                  <a:cubicBezTo>
                    <a:pt x="399" y="1248"/>
                    <a:pt x="420" y="1217"/>
                    <a:pt x="420" y="1187"/>
                  </a:cubicBezTo>
                  <a:lnTo>
                    <a:pt x="420" y="1"/>
                  </a:lnTo>
                  <a:cubicBezTo>
                    <a:pt x="420" y="33"/>
                    <a:pt x="399" y="63"/>
                    <a:pt x="359" y="86"/>
                  </a:cubicBezTo>
                  <a:cubicBezTo>
                    <a:pt x="318" y="110"/>
                    <a:pt x="265" y="122"/>
                    <a:pt x="211" y="122"/>
                  </a:cubicBezTo>
                  <a:cubicBezTo>
                    <a:pt x="158" y="122"/>
                    <a:pt x="104" y="110"/>
                    <a:pt x="63" y="86"/>
                  </a:cubicBezTo>
                  <a:cubicBezTo>
                    <a:pt x="21" y="63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97"/>
            <p:cNvSpPr/>
            <p:nvPr/>
          </p:nvSpPr>
          <p:spPr>
            <a:xfrm>
              <a:off x="6987800" y="1420875"/>
              <a:ext cx="11550" cy="6075"/>
            </a:xfrm>
            <a:custGeom>
              <a:rect b="b" l="l" r="r" t="t"/>
              <a:pathLst>
                <a:path extrusionOk="0" h="243" w="462">
                  <a:moveTo>
                    <a:pt x="233" y="0"/>
                  </a:moveTo>
                  <a:cubicBezTo>
                    <a:pt x="179" y="0"/>
                    <a:pt x="125" y="12"/>
                    <a:pt x="83" y="37"/>
                  </a:cubicBezTo>
                  <a:cubicBezTo>
                    <a:pt x="1" y="85"/>
                    <a:pt x="2" y="160"/>
                    <a:pt x="85" y="206"/>
                  </a:cubicBezTo>
                  <a:cubicBezTo>
                    <a:pt x="125" y="230"/>
                    <a:pt x="179" y="242"/>
                    <a:pt x="233" y="242"/>
                  </a:cubicBezTo>
                  <a:cubicBezTo>
                    <a:pt x="286" y="242"/>
                    <a:pt x="340" y="230"/>
                    <a:pt x="381" y="206"/>
                  </a:cubicBezTo>
                  <a:cubicBezTo>
                    <a:pt x="462" y="160"/>
                    <a:pt x="462" y="83"/>
                    <a:pt x="379" y="35"/>
                  </a:cubicBezTo>
                  <a:cubicBezTo>
                    <a:pt x="339" y="12"/>
                    <a:pt x="286" y="0"/>
                    <a:pt x="233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97"/>
            <p:cNvSpPr/>
            <p:nvPr/>
          </p:nvSpPr>
          <p:spPr>
            <a:xfrm>
              <a:off x="6953550" y="1350500"/>
              <a:ext cx="81475" cy="77875"/>
            </a:xfrm>
            <a:custGeom>
              <a:rect b="b" l="l" r="r" t="t"/>
              <a:pathLst>
                <a:path extrusionOk="0" h="3115" w="3259">
                  <a:moveTo>
                    <a:pt x="1307" y="1"/>
                  </a:moveTo>
                  <a:cubicBezTo>
                    <a:pt x="1253" y="1"/>
                    <a:pt x="1199" y="8"/>
                    <a:pt x="1145" y="23"/>
                  </a:cubicBezTo>
                  <a:cubicBezTo>
                    <a:pt x="875" y="95"/>
                    <a:pt x="688" y="340"/>
                    <a:pt x="689" y="620"/>
                  </a:cubicBezTo>
                  <a:lnTo>
                    <a:pt x="689" y="626"/>
                  </a:lnTo>
                  <a:cubicBezTo>
                    <a:pt x="364" y="668"/>
                    <a:pt x="179" y="1017"/>
                    <a:pt x="325" y="1310"/>
                  </a:cubicBezTo>
                  <a:cubicBezTo>
                    <a:pt x="125" y="1418"/>
                    <a:pt x="0" y="1626"/>
                    <a:pt x="0" y="1854"/>
                  </a:cubicBezTo>
                  <a:cubicBezTo>
                    <a:pt x="0" y="2076"/>
                    <a:pt x="119" y="2282"/>
                    <a:pt x="314" y="2391"/>
                  </a:cubicBezTo>
                  <a:cubicBezTo>
                    <a:pt x="340" y="2637"/>
                    <a:pt x="548" y="2815"/>
                    <a:pt x="783" y="2815"/>
                  </a:cubicBezTo>
                  <a:cubicBezTo>
                    <a:pt x="821" y="2815"/>
                    <a:pt x="859" y="2810"/>
                    <a:pt x="897" y="2801"/>
                  </a:cubicBezTo>
                  <a:cubicBezTo>
                    <a:pt x="905" y="2807"/>
                    <a:pt x="913" y="2811"/>
                    <a:pt x="921" y="2817"/>
                  </a:cubicBezTo>
                  <a:cubicBezTo>
                    <a:pt x="1132" y="3018"/>
                    <a:pt x="1399" y="3115"/>
                    <a:pt x="1665" y="3115"/>
                  </a:cubicBezTo>
                  <a:cubicBezTo>
                    <a:pt x="2006" y="3115"/>
                    <a:pt x="2344" y="2955"/>
                    <a:pt x="2555" y="2647"/>
                  </a:cubicBezTo>
                  <a:cubicBezTo>
                    <a:pt x="2819" y="2589"/>
                    <a:pt x="2980" y="2321"/>
                    <a:pt x="2908" y="2060"/>
                  </a:cubicBezTo>
                  <a:cubicBezTo>
                    <a:pt x="3143" y="1900"/>
                    <a:pt x="3259" y="1616"/>
                    <a:pt x="3202" y="1338"/>
                  </a:cubicBezTo>
                  <a:cubicBezTo>
                    <a:pt x="3147" y="1059"/>
                    <a:pt x="2928" y="842"/>
                    <a:pt x="2650" y="787"/>
                  </a:cubicBezTo>
                  <a:cubicBezTo>
                    <a:pt x="2732" y="569"/>
                    <a:pt x="2647" y="323"/>
                    <a:pt x="2447" y="205"/>
                  </a:cubicBezTo>
                  <a:cubicBezTo>
                    <a:pt x="2370" y="160"/>
                    <a:pt x="2286" y="139"/>
                    <a:pt x="2203" y="139"/>
                  </a:cubicBezTo>
                  <a:cubicBezTo>
                    <a:pt x="2066" y="139"/>
                    <a:pt x="1932" y="197"/>
                    <a:pt x="1839" y="308"/>
                  </a:cubicBezTo>
                  <a:cubicBezTo>
                    <a:pt x="1727" y="115"/>
                    <a:pt x="1522" y="1"/>
                    <a:pt x="130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97"/>
            <p:cNvSpPr/>
            <p:nvPr/>
          </p:nvSpPr>
          <p:spPr>
            <a:xfrm>
              <a:off x="7040625" y="1443825"/>
              <a:ext cx="10500" cy="32675"/>
            </a:xfrm>
            <a:custGeom>
              <a:rect b="b" l="l" r="r" t="t"/>
              <a:pathLst>
                <a:path extrusionOk="0" h="1307" w="420">
                  <a:moveTo>
                    <a:pt x="1" y="0"/>
                  </a:moveTo>
                  <a:lnTo>
                    <a:pt x="1" y="1185"/>
                  </a:lnTo>
                  <a:cubicBezTo>
                    <a:pt x="1" y="1217"/>
                    <a:pt x="21" y="1247"/>
                    <a:pt x="61" y="1271"/>
                  </a:cubicBezTo>
                  <a:cubicBezTo>
                    <a:pt x="103" y="1295"/>
                    <a:pt x="156" y="1306"/>
                    <a:pt x="210" y="1306"/>
                  </a:cubicBezTo>
                  <a:cubicBezTo>
                    <a:pt x="264" y="1306"/>
                    <a:pt x="317" y="1295"/>
                    <a:pt x="359" y="1271"/>
                  </a:cubicBezTo>
                  <a:cubicBezTo>
                    <a:pt x="399" y="1247"/>
                    <a:pt x="420" y="1217"/>
                    <a:pt x="420" y="1185"/>
                  </a:cubicBezTo>
                  <a:lnTo>
                    <a:pt x="420" y="0"/>
                  </a:lnTo>
                  <a:cubicBezTo>
                    <a:pt x="420" y="32"/>
                    <a:pt x="399" y="63"/>
                    <a:pt x="359" y="86"/>
                  </a:cubicBezTo>
                  <a:cubicBezTo>
                    <a:pt x="318" y="110"/>
                    <a:pt x="264" y="122"/>
                    <a:pt x="211" y="122"/>
                  </a:cubicBezTo>
                  <a:cubicBezTo>
                    <a:pt x="157" y="122"/>
                    <a:pt x="103" y="110"/>
                    <a:pt x="61" y="86"/>
                  </a:cubicBezTo>
                  <a:cubicBezTo>
                    <a:pt x="21" y="63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97"/>
            <p:cNvSpPr/>
            <p:nvPr/>
          </p:nvSpPr>
          <p:spPr>
            <a:xfrm>
              <a:off x="7040075" y="1440775"/>
              <a:ext cx="11550" cy="6100"/>
            </a:xfrm>
            <a:custGeom>
              <a:rect b="b" l="l" r="r" t="t"/>
              <a:pathLst>
                <a:path extrusionOk="0" h="244" w="462">
                  <a:moveTo>
                    <a:pt x="231" y="1"/>
                  </a:moveTo>
                  <a:cubicBezTo>
                    <a:pt x="177" y="1"/>
                    <a:pt x="124" y="13"/>
                    <a:pt x="83" y="37"/>
                  </a:cubicBezTo>
                  <a:cubicBezTo>
                    <a:pt x="1" y="83"/>
                    <a:pt x="2" y="161"/>
                    <a:pt x="83" y="208"/>
                  </a:cubicBezTo>
                  <a:cubicBezTo>
                    <a:pt x="125" y="232"/>
                    <a:pt x="179" y="244"/>
                    <a:pt x="233" y="244"/>
                  </a:cubicBezTo>
                  <a:cubicBezTo>
                    <a:pt x="286" y="244"/>
                    <a:pt x="340" y="232"/>
                    <a:pt x="381" y="208"/>
                  </a:cubicBezTo>
                  <a:cubicBezTo>
                    <a:pt x="462" y="161"/>
                    <a:pt x="462" y="83"/>
                    <a:pt x="379" y="37"/>
                  </a:cubicBezTo>
                  <a:cubicBezTo>
                    <a:pt x="338" y="13"/>
                    <a:pt x="284" y="1"/>
                    <a:pt x="231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97"/>
            <p:cNvSpPr/>
            <p:nvPr/>
          </p:nvSpPr>
          <p:spPr>
            <a:xfrm>
              <a:off x="7005825" y="1370425"/>
              <a:ext cx="81475" cy="77875"/>
            </a:xfrm>
            <a:custGeom>
              <a:rect b="b" l="l" r="r" t="t"/>
              <a:pathLst>
                <a:path extrusionOk="0" h="3115" w="3259">
                  <a:moveTo>
                    <a:pt x="1304" y="0"/>
                  </a:moveTo>
                  <a:cubicBezTo>
                    <a:pt x="1251" y="0"/>
                    <a:pt x="1198" y="7"/>
                    <a:pt x="1145" y="22"/>
                  </a:cubicBezTo>
                  <a:cubicBezTo>
                    <a:pt x="875" y="96"/>
                    <a:pt x="688" y="341"/>
                    <a:pt x="689" y="619"/>
                  </a:cubicBezTo>
                  <a:lnTo>
                    <a:pt x="689" y="626"/>
                  </a:lnTo>
                  <a:cubicBezTo>
                    <a:pt x="364" y="667"/>
                    <a:pt x="177" y="1018"/>
                    <a:pt x="325" y="1311"/>
                  </a:cubicBezTo>
                  <a:cubicBezTo>
                    <a:pt x="125" y="1418"/>
                    <a:pt x="0" y="1627"/>
                    <a:pt x="0" y="1855"/>
                  </a:cubicBezTo>
                  <a:cubicBezTo>
                    <a:pt x="0" y="2076"/>
                    <a:pt x="119" y="2281"/>
                    <a:pt x="314" y="2391"/>
                  </a:cubicBezTo>
                  <a:cubicBezTo>
                    <a:pt x="339" y="2637"/>
                    <a:pt x="548" y="2815"/>
                    <a:pt x="784" y="2815"/>
                  </a:cubicBezTo>
                  <a:cubicBezTo>
                    <a:pt x="821" y="2815"/>
                    <a:pt x="859" y="2811"/>
                    <a:pt x="897" y="2801"/>
                  </a:cubicBezTo>
                  <a:lnTo>
                    <a:pt x="921" y="2816"/>
                  </a:lnTo>
                  <a:cubicBezTo>
                    <a:pt x="1132" y="3017"/>
                    <a:pt x="1399" y="3114"/>
                    <a:pt x="1665" y="3114"/>
                  </a:cubicBezTo>
                  <a:cubicBezTo>
                    <a:pt x="2006" y="3114"/>
                    <a:pt x="2344" y="2954"/>
                    <a:pt x="2555" y="2646"/>
                  </a:cubicBezTo>
                  <a:cubicBezTo>
                    <a:pt x="2819" y="2588"/>
                    <a:pt x="2980" y="2320"/>
                    <a:pt x="2908" y="2060"/>
                  </a:cubicBezTo>
                  <a:cubicBezTo>
                    <a:pt x="3143" y="1901"/>
                    <a:pt x="3259" y="1615"/>
                    <a:pt x="3202" y="1337"/>
                  </a:cubicBezTo>
                  <a:cubicBezTo>
                    <a:pt x="3146" y="1058"/>
                    <a:pt x="2928" y="841"/>
                    <a:pt x="2650" y="786"/>
                  </a:cubicBezTo>
                  <a:cubicBezTo>
                    <a:pt x="2732" y="568"/>
                    <a:pt x="2647" y="323"/>
                    <a:pt x="2447" y="204"/>
                  </a:cubicBezTo>
                  <a:cubicBezTo>
                    <a:pt x="2370" y="159"/>
                    <a:pt x="2286" y="138"/>
                    <a:pt x="2203" y="138"/>
                  </a:cubicBezTo>
                  <a:cubicBezTo>
                    <a:pt x="2066" y="138"/>
                    <a:pt x="1932" y="196"/>
                    <a:pt x="1839" y="307"/>
                  </a:cubicBezTo>
                  <a:cubicBezTo>
                    <a:pt x="1726" y="114"/>
                    <a:pt x="1520" y="0"/>
                    <a:pt x="130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97"/>
            <p:cNvSpPr/>
            <p:nvPr/>
          </p:nvSpPr>
          <p:spPr>
            <a:xfrm>
              <a:off x="6858250" y="1206800"/>
              <a:ext cx="122450" cy="311575"/>
            </a:xfrm>
            <a:custGeom>
              <a:rect b="b" l="l" r="r" t="t"/>
              <a:pathLst>
                <a:path extrusionOk="0" h="12463" w="4898">
                  <a:moveTo>
                    <a:pt x="0" y="1"/>
                  </a:moveTo>
                  <a:lnTo>
                    <a:pt x="45" y="8907"/>
                  </a:lnTo>
                  <a:lnTo>
                    <a:pt x="4897" y="12463"/>
                  </a:lnTo>
                  <a:lnTo>
                    <a:pt x="4852" y="2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97"/>
            <p:cNvSpPr/>
            <p:nvPr/>
          </p:nvSpPr>
          <p:spPr>
            <a:xfrm>
              <a:off x="6740200" y="1206800"/>
              <a:ext cx="118075" cy="309300"/>
            </a:xfrm>
            <a:custGeom>
              <a:rect b="b" l="l" r="r" t="t"/>
              <a:pathLst>
                <a:path extrusionOk="0" h="12372" w="4723">
                  <a:moveTo>
                    <a:pt x="4722" y="1"/>
                  </a:moveTo>
                  <a:lnTo>
                    <a:pt x="1" y="2676"/>
                  </a:lnTo>
                  <a:lnTo>
                    <a:pt x="46" y="12371"/>
                  </a:lnTo>
                  <a:lnTo>
                    <a:pt x="4677" y="8907"/>
                  </a:lnTo>
                  <a:lnTo>
                    <a:pt x="472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97"/>
            <p:cNvSpPr/>
            <p:nvPr/>
          </p:nvSpPr>
          <p:spPr>
            <a:xfrm>
              <a:off x="6861500" y="1276000"/>
              <a:ext cx="119150" cy="309275"/>
            </a:xfrm>
            <a:custGeom>
              <a:rect b="b" l="l" r="r" t="t"/>
              <a:pathLst>
                <a:path extrusionOk="0" h="12371" w="4766">
                  <a:moveTo>
                    <a:pt x="4721" y="1"/>
                  </a:moveTo>
                  <a:lnTo>
                    <a:pt x="1" y="2675"/>
                  </a:lnTo>
                  <a:lnTo>
                    <a:pt x="46" y="12370"/>
                  </a:lnTo>
                  <a:lnTo>
                    <a:pt x="4766" y="9696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97"/>
            <p:cNvSpPr/>
            <p:nvPr/>
          </p:nvSpPr>
          <p:spPr>
            <a:xfrm>
              <a:off x="6740200" y="1273700"/>
              <a:ext cx="122450" cy="311575"/>
            </a:xfrm>
            <a:custGeom>
              <a:rect b="b" l="l" r="r" t="t"/>
              <a:pathLst>
                <a:path extrusionOk="0" h="12463" w="4898">
                  <a:moveTo>
                    <a:pt x="1" y="0"/>
                  </a:moveTo>
                  <a:lnTo>
                    <a:pt x="46" y="9695"/>
                  </a:lnTo>
                  <a:lnTo>
                    <a:pt x="4898" y="12462"/>
                  </a:lnTo>
                  <a:lnTo>
                    <a:pt x="4898" y="12462"/>
                  </a:lnTo>
                  <a:lnTo>
                    <a:pt x="4853" y="27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97"/>
            <p:cNvSpPr/>
            <p:nvPr/>
          </p:nvSpPr>
          <p:spPr>
            <a:xfrm>
              <a:off x="6740200" y="1206850"/>
              <a:ext cx="239325" cy="136025"/>
            </a:xfrm>
            <a:custGeom>
              <a:rect b="b" l="l" r="r" t="t"/>
              <a:pathLst>
                <a:path extrusionOk="0" h="5441" w="9573">
                  <a:moveTo>
                    <a:pt x="4721" y="0"/>
                  </a:moveTo>
                  <a:lnTo>
                    <a:pt x="1" y="2674"/>
                  </a:lnTo>
                  <a:lnTo>
                    <a:pt x="4853" y="5441"/>
                  </a:lnTo>
                  <a:lnTo>
                    <a:pt x="9573" y="2767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97"/>
            <p:cNvSpPr/>
            <p:nvPr/>
          </p:nvSpPr>
          <p:spPr>
            <a:xfrm>
              <a:off x="6757175" y="1313250"/>
              <a:ext cx="22450" cy="38625"/>
            </a:xfrm>
            <a:custGeom>
              <a:rect b="b" l="l" r="r" t="t"/>
              <a:pathLst>
                <a:path extrusionOk="0" h="1545" w="898">
                  <a:moveTo>
                    <a:pt x="3" y="0"/>
                  </a:moveTo>
                  <a:lnTo>
                    <a:pt x="0" y="1028"/>
                  </a:lnTo>
                  <a:lnTo>
                    <a:pt x="895" y="1544"/>
                  </a:lnTo>
                  <a:lnTo>
                    <a:pt x="897" y="1265"/>
                  </a:lnTo>
                  <a:lnTo>
                    <a:pt x="898" y="516"/>
                  </a:lnTo>
                  <a:lnTo>
                    <a:pt x="250" y="14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97"/>
            <p:cNvSpPr/>
            <p:nvPr/>
          </p:nvSpPr>
          <p:spPr>
            <a:xfrm>
              <a:off x="6753150" y="1310875"/>
              <a:ext cx="4125" cy="30450"/>
            </a:xfrm>
            <a:custGeom>
              <a:rect b="b" l="l" r="r" t="t"/>
              <a:pathLst>
                <a:path extrusionOk="0" h="1218" w="165">
                  <a:moveTo>
                    <a:pt x="3" y="1"/>
                  </a:moveTo>
                  <a:lnTo>
                    <a:pt x="0" y="1218"/>
                  </a:lnTo>
                  <a:lnTo>
                    <a:pt x="161" y="1123"/>
                  </a:lnTo>
                  <a:lnTo>
                    <a:pt x="164" y="9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97"/>
            <p:cNvSpPr/>
            <p:nvPr/>
          </p:nvSpPr>
          <p:spPr>
            <a:xfrm>
              <a:off x="6753150" y="13389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161" y="0"/>
                  </a:moveTo>
                  <a:lnTo>
                    <a:pt x="0" y="95"/>
                  </a:lnTo>
                  <a:lnTo>
                    <a:pt x="1056" y="704"/>
                  </a:lnTo>
                  <a:lnTo>
                    <a:pt x="1056" y="51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97"/>
            <p:cNvSpPr/>
            <p:nvPr/>
          </p:nvSpPr>
          <p:spPr>
            <a:xfrm>
              <a:off x="6791575" y="1332975"/>
              <a:ext cx="22475" cy="38650"/>
            </a:xfrm>
            <a:custGeom>
              <a:rect b="b" l="l" r="r" t="t"/>
              <a:pathLst>
                <a:path extrusionOk="0" h="1546" w="899">
                  <a:moveTo>
                    <a:pt x="3" y="0"/>
                  </a:moveTo>
                  <a:lnTo>
                    <a:pt x="1" y="1028"/>
                  </a:lnTo>
                  <a:lnTo>
                    <a:pt x="895" y="1546"/>
                  </a:lnTo>
                  <a:lnTo>
                    <a:pt x="897" y="1264"/>
                  </a:lnTo>
                  <a:lnTo>
                    <a:pt x="898" y="516"/>
                  </a:lnTo>
                  <a:lnTo>
                    <a:pt x="250" y="1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97"/>
            <p:cNvSpPr/>
            <p:nvPr/>
          </p:nvSpPr>
          <p:spPr>
            <a:xfrm>
              <a:off x="6787550" y="1330650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3" y="0"/>
                  </a:moveTo>
                  <a:lnTo>
                    <a:pt x="1" y="1215"/>
                  </a:lnTo>
                  <a:lnTo>
                    <a:pt x="162" y="1121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97"/>
            <p:cNvSpPr/>
            <p:nvPr/>
          </p:nvSpPr>
          <p:spPr>
            <a:xfrm>
              <a:off x="6787550" y="1358675"/>
              <a:ext cx="26425" cy="17625"/>
            </a:xfrm>
            <a:custGeom>
              <a:rect b="b" l="l" r="r" t="t"/>
              <a:pathLst>
                <a:path extrusionOk="0" h="705" w="1057">
                  <a:moveTo>
                    <a:pt x="162" y="0"/>
                  </a:moveTo>
                  <a:lnTo>
                    <a:pt x="1" y="94"/>
                  </a:lnTo>
                  <a:lnTo>
                    <a:pt x="1056" y="705"/>
                  </a:lnTo>
                  <a:lnTo>
                    <a:pt x="1056" y="51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97"/>
            <p:cNvSpPr/>
            <p:nvPr/>
          </p:nvSpPr>
          <p:spPr>
            <a:xfrm>
              <a:off x="6825975" y="1352575"/>
              <a:ext cx="22475" cy="38675"/>
            </a:xfrm>
            <a:custGeom>
              <a:rect b="b" l="l" r="r" t="t"/>
              <a:pathLst>
                <a:path extrusionOk="0" h="1547" w="899">
                  <a:moveTo>
                    <a:pt x="4" y="0"/>
                  </a:moveTo>
                  <a:lnTo>
                    <a:pt x="1" y="1029"/>
                  </a:lnTo>
                  <a:lnTo>
                    <a:pt x="895" y="1546"/>
                  </a:lnTo>
                  <a:lnTo>
                    <a:pt x="897" y="1265"/>
                  </a:lnTo>
                  <a:lnTo>
                    <a:pt x="898" y="517"/>
                  </a:lnTo>
                  <a:lnTo>
                    <a:pt x="249" y="14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97"/>
            <p:cNvSpPr/>
            <p:nvPr/>
          </p:nvSpPr>
          <p:spPr>
            <a:xfrm>
              <a:off x="6821950" y="1350250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4" y="1"/>
                  </a:moveTo>
                  <a:lnTo>
                    <a:pt x="1" y="1216"/>
                  </a:lnTo>
                  <a:lnTo>
                    <a:pt x="162" y="1122"/>
                  </a:lnTo>
                  <a:lnTo>
                    <a:pt x="165" y="9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97"/>
            <p:cNvSpPr/>
            <p:nvPr/>
          </p:nvSpPr>
          <p:spPr>
            <a:xfrm>
              <a:off x="6821950" y="1378275"/>
              <a:ext cx="26425" cy="17650"/>
            </a:xfrm>
            <a:custGeom>
              <a:rect b="b" l="l" r="r" t="t"/>
              <a:pathLst>
                <a:path extrusionOk="0" h="706" w="1057">
                  <a:moveTo>
                    <a:pt x="162" y="1"/>
                  </a:moveTo>
                  <a:lnTo>
                    <a:pt x="1" y="95"/>
                  </a:lnTo>
                  <a:lnTo>
                    <a:pt x="1056" y="705"/>
                  </a:lnTo>
                  <a:lnTo>
                    <a:pt x="1056" y="518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97"/>
            <p:cNvSpPr/>
            <p:nvPr/>
          </p:nvSpPr>
          <p:spPr>
            <a:xfrm>
              <a:off x="6757175" y="1361500"/>
              <a:ext cx="22450" cy="38650"/>
            </a:xfrm>
            <a:custGeom>
              <a:rect b="b" l="l" r="r" t="t"/>
              <a:pathLst>
                <a:path extrusionOk="0" h="1546" w="898">
                  <a:moveTo>
                    <a:pt x="3" y="0"/>
                  </a:moveTo>
                  <a:lnTo>
                    <a:pt x="0" y="1030"/>
                  </a:lnTo>
                  <a:lnTo>
                    <a:pt x="895" y="1546"/>
                  </a:lnTo>
                  <a:lnTo>
                    <a:pt x="897" y="1266"/>
                  </a:lnTo>
                  <a:lnTo>
                    <a:pt x="898" y="518"/>
                  </a:lnTo>
                  <a:lnTo>
                    <a:pt x="250" y="1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97"/>
            <p:cNvSpPr/>
            <p:nvPr/>
          </p:nvSpPr>
          <p:spPr>
            <a:xfrm>
              <a:off x="6753150" y="1359175"/>
              <a:ext cx="4125" cy="30450"/>
            </a:xfrm>
            <a:custGeom>
              <a:rect b="b" l="l" r="r" t="t"/>
              <a:pathLst>
                <a:path extrusionOk="0" h="1218" w="165">
                  <a:moveTo>
                    <a:pt x="3" y="0"/>
                  </a:moveTo>
                  <a:lnTo>
                    <a:pt x="0" y="1217"/>
                  </a:lnTo>
                  <a:lnTo>
                    <a:pt x="161" y="1123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97"/>
            <p:cNvSpPr/>
            <p:nvPr/>
          </p:nvSpPr>
          <p:spPr>
            <a:xfrm>
              <a:off x="6753150" y="1387225"/>
              <a:ext cx="26425" cy="17625"/>
            </a:xfrm>
            <a:custGeom>
              <a:rect b="b" l="l" r="r" t="t"/>
              <a:pathLst>
                <a:path extrusionOk="0" h="705" w="1057">
                  <a:moveTo>
                    <a:pt x="161" y="1"/>
                  </a:moveTo>
                  <a:lnTo>
                    <a:pt x="0" y="95"/>
                  </a:lnTo>
                  <a:lnTo>
                    <a:pt x="1056" y="704"/>
                  </a:lnTo>
                  <a:lnTo>
                    <a:pt x="1056" y="51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97"/>
            <p:cNvSpPr/>
            <p:nvPr/>
          </p:nvSpPr>
          <p:spPr>
            <a:xfrm>
              <a:off x="6791575" y="1381250"/>
              <a:ext cx="22475" cy="38625"/>
            </a:xfrm>
            <a:custGeom>
              <a:rect b="b" l="l" r="r" t="t"/>
              <a:pathLst>
                <a:path extrusionOk="0" h="1545" w="899">
                  <a:moveTo>
                    <a:pt x="3" y="0"/>
                  </a:moveTo>
                  <a:lnTo>
                    <a:pt x="1" y="1029"/>
                  </a:lnTo>
                  <a:lnTo>
                    <a:pt x="895" y="1545"/>
                  </a:lnTo>
                  <a:lnTo>
                    <a:pt x="897" y="1265"/>
                  </a:lnTo>
                  <a:lnTo>
                    <a:pt x="898" y="517"/>
                  </a:lnTo>
                  <a:lnTo>
                    <a:pt x="250" y="14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97"/>
            <p:cNvSpPr/>
            <p:nvPr/>
          </p:nvSpPr>
          <p:spPr>
            <a:xfrm>
              <a:off x="6787550" y="1378900"/>
              <a:ext cx="4125" cy="30425"/>
            </a:xfrm>
            <a:custGeom>
              <a:rect b="b" l="l" r="r" t="t"/>
              <a:pathLst>
                <a:path extrusionOk="0" h="1217" w="165">
                  <a:moveTo>
                    <a:pt x="3" y="0"/>
                  </a:moveTo>
                  <a:lnTo>
                    <a:pt x="1" y="1217"/>
                  </a:lnTo>
                  <a:lnTo>
                    <a:pt x="1" y="1217"/>
                  </a:lnTo>
                  <a:lnTo>
                    <a:pt x="162" y="1123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97"/>
            <p:cNvSpPr/>
            <p:nvPr/>
          </p:nvSpPr>
          <p:spPr>
            <a:xfrm>
              <a:off x="6787550" y="14069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162" y="1"/>
                  </a:moveTo>
                  <a:lnTo>
                    <a:pt x="1" y="95"/>
                  </a:lnTo>
                  <a:lnTo>
                    <a:pt x="1056" y="704"/>
                  </a:lnTo>
                  <a:lnTo>
                    <a:pt x="1056" y="51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97"/>
            <p:cNvSpPr/>
            <p:nvPr/>
          </p:nvSpPr>
          <p:spPr>
            <a:xfrm>
              <a:off x="6825975" y="1400850"/>
              <a:ext cx="22475" cy="38675"/>
            </a:xfrm>
            <a:custGeom>
              <a:rect b="b" l="l" r="r" t="t"/>
              <a:pathLst>
                <a:path extrusionOk="0" h="1547" w="899">
                  <a:moveTo>
                    <a:pt x="4" y="1"/>
                  </a:moveTo>
                  <a:lnTo>
                    <a:pt x="1" y="1029"/>
                  </a:lnTo>
                  <a:lnTo>
                    <a:pt x="895" y="1547"/>
                  </a:lnTo>
                  <a:lnTo>
                    <a:pt x="897" y="1265"/>
                  </a:lnTo>
                  <a:lnTo>
                    <a:pt x="898" y="517"/>
                  </a:lnTo>
                  <a:lnTo>
                    <a:pt x="249" y="14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97"/>
            <p:cNvSpPr/>
            <p:nvPr/>
          </p:nvSpPr>
          <p:spPr>
            <a:xfrm>
              <a:off x="6821950" y="1398550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4" y="0"/>
                  </a:moveTo>
                  <a:lnTo>
                    <a:pt x="1" y="1215"/>
                  </a:lnTo>
                  <a:lnTo>
                    <a:pt x="162" y="1121"/>
                  </a:lnTo>
                  <a:lnTo>
                    <a:pt x="165" y="9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97"/>
            <p:cNvSpPr/>
            <p:nvPr/>
          </p:nvSpPr>
          <p:spPr>
            <a:xfrm>
              <a:off x="6821950" y="1426575"/>
              <a:ext cx="26425" cy="17625"/>
            </a:xfrm>
            <a:custGeom>
              <a:rect b="b" l="l" r="r" t="t"/>
              <a:pathLst>
                <a:path extrusionOk="0" h="705" w="1057">
                  <a:moveTo>
                    <a:pt x="162" y="0"/>
                  </a:moveTo>
                  <a:lnTo>
                    <a:pt x="1" y="94"/>
                  </a:lnTo>
                  <a:lnTo>
                    <a:pt x="1056" y="705"/>
                  </a:lnTo>
                  <a:lnTo>
                    <a:pt x="1056" y="51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97"/>
            <p:cNvSpPr/>
            <p:nvPr/>
          </p:nvSpPr>
          <p:spPr>
            <a:xfrm>
              <a:off x="6757175" y="1409775"/>
              <a:ext cx="22450" cy="38675"/>
            </a:xfrm>
            <a:custGeom>
              <a:rect b="b" l="l" r="r" t="t"/>
              <a:pathLst>
                <a:path extrusionOk="0" h="1547" w="898">
                  <a:moveTo>
                    <a:pt x="3" y="1"/>
                  </a:moveTo>
                  <a:lnTo>
                    <a:pt x="0" y="1030"/>
                  </a:lnTo>
                  <a:lnTo>
                    <a:pt x="895" y="1546"/>
                  </a:lnTo>
                  <a:lnTo>
                    <a:pt x="897" y="1267"/>
                  </a:lnTo>
                  <a:lnTo>
                    <a:pt x="898" y="518"/>
                  </a:lnTo>
                  <a:lnTo>
                    <a:pt x="250" y="14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97"/>
            <p:cNvSpPr/>
            <p:nvPr/>
          </p:nvSpPr>
          <p:spPr>
            <a:xfrm>
              <a:off x="6753150" y="1407450"/>
              <a:ext cx="4125" cy="30425"/>
            </a:xfrm>
            <a:custGeom>
              <a:rect b="b" l="l" r="r" t="t"/>
              <a:pathLst>
                <a:path extrusionOk="0" h="1217" w="165">
                  <a:moveTo>
                    <a:pt x="3" y="1"/>
                  </a:moveTo>
                  <a:lnTo>
                    <a:pt x="0" y="1216"/>
                  </a:lnTo>
                  <a:lnTo>
                    <a:pt x="161" y="1122"/>
                  </a:lnTo>
                  <a:lnTo>
                    <a:pt x="164" y="9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97"/>
            <p:cNvSpPr/>
            <p:nvPr/>
          </p:nvSpPr>
          <p:spPr>
            <a:xfrm>
              <a:off x="6753150" y="1435525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161" y="0"/>
                  </a:moveTo>
                  <a:lnTo>
                    <a:pt x="0" y="93"/>
                  </a:lnTo>
                  <a:lnTo>
                    <a:pt x="1056" y="704"/>
                  </a:lnTo>
                  <a:lnTo>
                    <a:pt x="1056" y="51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97"/>
            <p:cNvSpPr/>
            <p:nvPr/>
          </p:nvSpPr>
          <p:spPr>
            <a:xfrm>
              <a:off x="6791575" y="1429500"/>
              <a:ext cx="22475" cy="38675"/>
            </a:xfrm>
            <a:custGeom>
              <a:rect b="b" l="l" r="r" t="t"/>
              <a:pathLst>
                <a:path extrusionOk="0" h="1547" w="899">
                  <a:moveTo>
                    <a:pt x="3" y="1"/>
                  </a:moveTo>
                  <a:lnTo>
                    <a:pt x="1" y="1030"/>
                  </a:lnTo>
                  <a:lnTo>
                    <a:pt x="895" y="1546"/>
                  </a:lnTo>
                  <a:lnTo>
                    <a:pt x="897" y="1266"/>
                  </a:lnTo>
                  <a:lnTo>
                    <a:pt x="898" y="518"/>
                  </a:lnTo>
                  <a:lnTo>
                    <a:pt x="250" y="14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97"/>
            <p:cNvSpPr/>
            <p:nvPr/>
          </p:nvSpPr>
          <p:spPr>
            <a:xfrm>
              <a:off x="6787550" y="1427175"/>
              <a:ext cx="4125" cy="30450"/>
            </a:xfrm>
            <a:custGeom>
              <a:rect b="b" l="l" r="r" t="t"/>
              <a:pathLst>
                <a:path extrusionOk="0" h="1218" w="165">
                  <a:moveTo>
                    <a:pt x="3" y="1"/>
                  </a:moveTo>
                  <a:lnTo>
                    <a:pt x="1" y="1217"/>
                  </a:lnTo>
                  <a:lnTo>
                    <a:pt x="1" y="1217"/>
                  </a:lnTo>
                  <a:lnTo>
                    <a:pt x="162" y="1123"/>
                  </a:lnTo>
                  <a:lnTo>
                    <a:pt x="164" y="9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97"/>
            <p:cNvSpPr/>
            <p:nvPr/>
          </p:nvSpPr>
          <p:spPr>
            <a:xfrm>
              <a:off x="6787550" y="14552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162" y="0"/>
                  </a:moveTo>
                  <a:lnTo>
                    <a:pt x="1" y="94"/>
                  </a:lnTo>
                  <a:lnTo>
                    <a:pt x="1056" y="703"/>
                  </a:lnTo>
                  <a:lnTo>
                    <a:pt x="1056" y="51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97"/>
            <p:cNvSpPr/>
            <p:nvPr/>
          </p:nvSpPr>
          <p:spPr>
            <a:xfrm>
              <a:off x="6825975" y="1449150"/>
              <a:ext cx="22475" cy="38625"/>
            </a:xfrm>
            <a:custGeom>
              <a:rect b="b" l="l" r="r" t="t"/>
              <a:pathLst>
                <a:path extrusionOk="0" h="1545" w="899">
                  <a:moveTo>
                    <a:pt x="4" y="0"/>
                  </a:moveTo>
                  <a:lnTo>
                    <a:pt x="1" y="1029"/>
                  </a:lnTo>
                  <a:lnTo>
                    <a:pt x="895" y="1545"/>
                  </a:lnTo>
                  <a:lnTo>
                    <a:pt x="897" y="1265"/>
                  </a:lnTo>
                  <a:lnTo>
                    <a:pt x="898" y="517"/>
                  </a:lnTo>
                  <a:lnTo>
                    <a:pt x="249" y="1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97"/>
            <p:cNvSpPr/>
            <p:nvPr/>
          </p:nvSpPr>
          <p:spPr>
            <a:xfrm>
              <a:off x="6821950" y="1446800"/>
              <a:ext cx="4125" cy="30425"/>
            </a:xfrm>
            <a:custGeom>
              <a:rect b="b" l="l" r="r" t="t"/>
              <a:pathLst>
                <a:path extrusionOk="0" h="1217" w="165">
                  <a:moveTo>
                    <a:pt x="4" y="0"/>
                  </a:moveTo>
                  <a:lnTo>
                    <a:pt x="1" y="1217"/>
                  </a:lnTo>
                  <a:lnTo>
                    <a:pt x="162" y="1123"/>
                  </a:lnTo>
                  <a:lnTo>
                    <a:pt x="165" y="9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97"/>
            <p:cNvSpPr/>
            <p:nvPr/>
          </p:nvSpPr>
          <p:spPr>
            <a:xfrm>
              <a:off x="6821950" y="14748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162" y="1"/>
                  </a:moveTo>
                  <a:lnTo>
                    <a:pt x="1" y="95"/>
                  </a:lnTo>
                  <a:lnTo>
                    <a:pt x="1056" y="704"/>
                  </a:lnTo>
                  <a:lnTo>
                    <a:pt x="1056" y="51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97"/>
            <p:cNvSpPr/>
            <p:nvPr/>
          </p:nvSpPr>
          <p:spPr>
            <a:xfrm>
              <a:off x="6757175" y="1458075"/>
              <a:ext cx="22450" cy="38650"/>
            </a:xfrm>
            <a:custGeom>
              <a:rect b="b" l="l" r="r" t="t"/>
              <a:pathLst>
                <a:path extrusionOk="0" h="1546" w="898">
                  <a:moveTo>
                    <a:pt x="3" y="0"/>
                  </a:moveTo>
                  <a:lnTo>
                    <a:pt x="0" y="1028"/>
                  </a:lnTo>
                  <a:lnTo>
                    <a:pt x="895" y="1546"/>
                  </a:lnTo>
                  <a:lnTo>
                    <a:pt x="897" y="1265"/>
                  </a:lnTo>
                  <a:lnTo>
                    <a:pt x="898" y="516"/>
                  </a:lnTo>
                  <a:lnTo>
                    <a:pt x="250" y="1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97"/>
            <p:cNvSpPr/>
            <p:nvPr/>
          </p:nvSpPr>
          <p:spPr>
            <a:xfrm>
              <a:off x="6753150" y="1455750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3" y="0"/>
                  </a:moveTo>
                  <a:lnTo>
                    <a:pt x="0" y="1216"/>
                  </a:lnTo>
                  <a:lnTo>
                    <a:pt x="161" y="1121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97"/>
            <p:cNvSpPr/>
            <p:nvPr/>
          </p:nvSpPr>
          <p:spPr>
            <a:xfrm>
              <a:off x="6753150" y="1483775"/>
              <a:ext cx="26425" cy="17650"/>
            </a:xfrm>
            <a:custGeom>
              <a:rect b="b" l="l" r="r" t="t"/>
              <a:pathLst>
                <a:path extrusionOk="0" h="706" w="1057">
                  <a:moveTo>
                    <a:pt x="161" y="0"/>
                  </a:moveTo>
                  <a:lnTo>
                    <a:pt x="0" y="95"/>
                  </a:lnTo>
                  <a:lnTo>
                    <a:pt x="1056" y="705"/>
                  </a:lnTo>
                  <a:lnTo>
                    <a:pt x="1056" y="518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97"/>
            <p:cNvSpPr/>
            <p:nvPr/>
          </p:nvSpPr>
          <p:spPr>
            <a:xfrm>
              <a:off x="6791575" y="1477800"/>
              <a:ext cx="22475" cy="38650"/>
            </a:xfrm>
            <a:custGeom>
              <a:rect b="b" l="l" r="r" t="t"/>
              <a:pathLst>
                <a:path extrusionOk="0" h="1546" w="899">
                  <a:moveTo>
                    <a:pt x="3" y="0"/>
                  </a:moveTo>
                  <a:lnTo>
                    <a:pt x="1" y="1030"/>
                  </a:lnTo>
                  <a:lnTo>
                    <a:pt x="895" y="1546"/>
                  </a:lnTo>
                  <a:lnTo>
                    <a:pt x="897" y="1266"/>
                  </a:lnTo>
                  <a:lnTo>
                    <a:pt x="898" y="516"/>
                  </a:lnTo>
                  <a:lnTo>
                    <a:pt x="250" y="1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97"/>
            <p:cNvSpPr/>
            <p:nvPr/>
          </p:nvSpPr>
          <p:spPr>
            <a:xfrm>
              <a:off x="6787550" y="1475475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3" y="0"/>
                  </a:moveTo>
                  <a:lnTo>
                    <a:pt x="1" y="1215"/>
                  </a:lnTo>
                  <a:lnTo>
                    <a:pt x="162" y="1121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97"/>
            <p:cNvSpPr/>
            <p:nvPr/>
          </p:nvSpPr>
          <p:spPr>
            <a:xfrm>
              <a:off x="6787550" y="1503525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162" y="1"/>
                  </a:moveTo>
                  <a:lnTo>
                    <a:pt x="1" y="95"/>
                  </a:lnTo>
                  <a:lnTo>
                    <a:pt x="1056" y="704"/>
                  </a:lnTo>
                  <a:lnTo>
                    <a:pt x="1056" y="51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97"/>
            <p:cNvSpPr/>
            <p:nvPr/>
          </p:nvSpPr>
          <p:spPr>
            <a:xfrm>
              <a:off x="6825975" y="1497400"/>
              <a:ext cx="22475" cy="38675"/>
            </a:xfrm>
            <a:custGeom>
              <a:rect b="b" l="l" r="r" t="t"/>
              <a:pathLst>
                <a:path extrusionOk="0" h="1547" w="899">
                  <a:moveTo>
                    <a:pt x="4" y="1"/>
                  </a:moveTo>
                  <a:lnTo>
                    <a:pt x="1" y="1030"/>
                  </a:lnTo>
                  <a:lnTo>
                    <a:pt x="895" y="1546"/>
                  </a:lnTo>
                  <a:lnTo>
                    <a:pt x="897" y="1266"/>
                  </a:lnTo>
                  <a:lnTo>
                    <a:pt x="898" y="518"/>
                  </a:lnTo>
                  <a:lnTo>
                    <a:pt x="249" y="14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97"/>
            <p:cNvSpPr/>
            <p:nvPr/>
          </p:nvSpPr>
          <p:spPr>
            <a:xfrm>
              <a:off x="6821950" y="1495075"/>
              <a:ext cx="4125" cy="30450"/>
            </a:xfrm>
            <a:custGeom>
              <a:rect b="b" l="l" r="r" t="t"/>
              <a:pathLst>
                <a:path extrusionOk="0" h="1218" w="165">
                  <a:moveTo>
                    <a:pt x="4" y="1"/>
                  </a:moveTo>
                  <a:lnTo>
                    <a:pt x="1" y="1217"/>
                  </a:lnTo>
                  <a:lnTo>
                    <a:pt x="162" y="1123"/>
                  </a:lnTo>
                  <a:lnTo>
                    <a:pt x="165" y="9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97"/>
            <p:cNvSpPr/>
            <p:nvPr/>
          </p:nvSpPr>
          <p:spPr>
            <a:xfrm>
              <a:off x="6821950" y="15231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162" y="0"/>
                  </a:moveTo>
                  <a:lnTo>
                    <a:pt x="1" y="94"/>
                  </a:lnTo>
                  <a:lnTo>
                    <a:pt x="1056" y="703"/>
                  </a:lnTo>
                  <a:lnTo>
                    <a:pt x="1056" y="51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97"/>
            <p:cNvSpPr/>
            <p:nvPr/>
          </p:nvSpPr>
          <p:spPr>
            <a:xfrm>
              <a:off x="6942975" y="1313250"/>
              <a:ext cx="22450" cy="38625"/>
            </a:xfrm>
            <a:custGeom>
              <a:rect b="b" l="l" r="r" t="t"/>
              <a:pathLst>
                <a:path extrusionOk="0" h="1545" w="898">
                  <a:moveTo>
                    <a:pt x="895" y="0"/>
                  </a:moveTo>
                  <a:lnTo>
                    <a:pt x="650" y="141"/>
                  </a:lnTo>
                  <a:lnTo>
                    <a:pt x="0" y="516"/>
                  </a:lnTo>
                  <a:lnTo>
                    <a:pt x="1" y="1265"/>
                  </a:lnTo>
                  <a:lnTo>
                    <a:pt x="3" y="1544"/>
                  </a:lnTo>
                  <a:lnTo>
                    <a:pt x="898" y="102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97"/>
            <p:cNvSpPr/>
            <p:nvPr/>
          </p:nvSpPr>
          <p:spPr>
            <a:xfrm>
              <a:off x="6965325" y="1310875"/>
              <a:ext cx="4125" cy="30450"/>
            </a:xfrm>
            <a:custGeom>
              <a:rect b="b" l="l" r="r" t="t"/>
              <a:pathLst>
                <a:path extrusionOk="0" h="1218" w="165">
                  <a:moveTo>
                    <a:pt x="162" y="1"/>
                  </a:moveTo>
                  <a:lnTo>
                    <a:pt x="1" y="94"/>
                  </a:lnTo>
                  <a:lnTo>
                    <a:pt x="4" y="1123"/>
                  </a:lnTo>
                  <a:lnTo>
                    <a:pt x="165" y="1218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97"/>
            <p:cNvSpPr/>
            <p:nvPr/>
          </p:nvSpPr>
          <p:spPr>
            <a:xfrm>
              <a:off x="6943025" y="13389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896" y="0"/>
                  </a:moveTo>
                  <a:lnTo>
                    <a:pt x="1" y="516"/>
                  </a:lnTo>
                  <a:lnTo>
                    <a:pt x="1" y="704"/>
                  </a:lnTo>
                  <a:lnTo>
                    <a:pt x="1057" y="9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97"/>
            <p:cNvSpPr/>
            <p:nvPr/>
          </p:nvSpPr>
          <p:spPr>
            <a:xfrm>
              <a:off x="6908550" y="1332975"/>
              <a:ext cx="22475" cy="38650"/>
            </a:xfrm>
            <a:custGeom>
              <a:rect b="b" l="l" r="r" t="t"/>
              <a:pathLst>
                <a:path extrusionOk="0" h="1546" w="899">
                  <a:moveTo>
                    <a:pt x="896" y="0"/>
                  </a:moveTo>
                  <a:lnTo>
                    <a:pt x="651" y="142"/>
                  </a:lnTo>
                  <a:lnTo>
                    <a:pt x="1" y="516"/>
                  </a:lnTo>
                  <a:lnTo>
                    <a:pt x="2" y="1264"/>
                  </a:lnTo>
                  <a:lnTo>
                    <a:pt x="4" y="1546"/>
                  </a:lnTo>
                  <a:lnTo>
                    <a:pt x="898" y="1028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97"/>
            <p:cNvSpPr/>
            <p:nvPr/>
          </p:nvSpPr>
          <p:spPr>
            <a:xfrm>
              <a:off x="6930925" y="1330650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162" y="0"/>
                  </a:moveTo>
                  <a:lnTo>
                    <a:pt x="1" y="93"/>
                  </a:lnTo>
                  <a:lnTo>
                    <a:pt x="3" y="1121"/>
                  </a:lnTo>
                  <a:lnTo>
                    <a:pt x="164" y="121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97"/>
            <p:cNvSpPr/>
            <p:nvPr/>
          </p:nvSpPr>
          <p:spPr>
            <a:xfrm>
              <a:off x="6908625" y="1358675"/>
              <a:ext cx="26425" cy="17625"/>
            </a:xfrm>
            <a:custGeom>
              <a:rect b="b" l="l" r="r" t="t"/>
              <a:pathLst>
                <a:path extrusionOk="0" h="705" w="1057">
                  <a:moveTo>
                    <a:pt x="895" y="0"/>
                  </a:moveTo>
                  <a:lnTo>
                    <a:pt x="1" y="518"/>
                  </a:lnTo>
                  <a:lnTo>
                    <a:pt x="1" y="705"/>
                  </a:lnTo>
                  <a:lnTo>
                    <a:pt x="1056" y="94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97"/>
            <p:cNvSpPr/>
            <p:nvPr/>
          </p:nvSpPr>
          <p:spPr>
            <a:xfrm>
              <a:off x="6874150" y="1352575"/>
              <a:ext cx="22475" cy="38675"/>
            </a:xfrm>
            <a:custGeom>
              <a:rect b="b" l="l" r="r" t="t"/>
              <a:pathLst>
                <a:path extrusionOk="0" h="1547" w="899">
                  <a:moveTo>
                    <a:pt x="895" y="0"/>
                  </a:moveTo>
                  <a:lnTo>
                    <a:pt x="650" y="143"/>
                  </a:lnTo>
                  <a:lnTo>
                    <a:pt x="1" y="517"/>
                  </a:lnTo>
                  <a:lnTo>
                    <a:pt x="2" y="1265"/>
                  </a:lnTo>
                  <a:lnTo>
                    <a:pt x="4" y="1546"/>
                  </a:lnTo>
                  <a:lnTo>
                    <a:pt x="898" y="1029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97"/>
            <p:cNvSpPr/>
            <p:nvPr/>
          </p:nvSpPr>
          <p:spPr>
            <a:xfrm>
              <a:off x="6896525" y="1350250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161" y="1"/>
                  </a:moveTo>
                  <a:lnTo>
                    <a:pt x="0" y="93"/>
                  </a:lnTo>
                  <a:lnTo>
                    <a:pt x="3" y="1122"/>
                  </a:lnTo>
                  <a:lnTo>
                    <a:pt x="164" y="1216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97"/>
            <p:cNvSpPr/>
            <p:nvPr/>
          </p:nvSpPr>
          <p:spPr>
            <a:xfrm>
              <a:off x="6874225" y="1378275"/>
              <a:ext cx="26425" cy="17650"/>
            </a:xfrm>
            <a:custGeom>
              <a:rect b="b" l="l" r="r" t="t"/>
              <a:pathLst>
                <a:path extrusionOk="0" h="706" w="1057">
                  <a:moveTo>
                    <a:pt x="895" y="1"/>
                  </a:moveTo>
                  <a:lnTo>
                    <a:pt x="1" y="518"/>
                  </a:lnTo>
                  <a:lnTo>
                    <a:pt x="1" y="705"/>
                  </a:lnTo>
                  <a:lnTo>
                    <a:pt x="1056" y="95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97"/>
            <p:cNvSpPr/>
            <p:nvPr/>
          </p:nvSpPr>
          <p:spPr>
            <a:xfrm>
              <a:off x="6942975" y="1361500"/>
              <a:ext cx="22450" cy="38650"/>
            </a:xfrm>
            <a:custGeom>
              <a:rect b="b" l="l" r="r" t="t"/>
              <a:pathLst>
                <a:path extrusionOk="0" h="1546" w="898">
                  <a:moveTo>
                    <a:pt x="895" y="0"/>
                  </a:moveTo>
                  <a:lnTo>
                    <a:pt x="650" y="142"/>
                  </a:lnTo>
                  <a:lnTo>
                    <a:pt x="0" y="518"/>
                  </a:lnTo>
                  <a:lnTo>
                    <a:pt x="1" y="1266"/>
                  </a:lnTo>
                  <a:lnTo>
                    <a:pt x="3" y="1546"/>
                  </a:lnTo>
                  <a:lnTo>
                    <a:pt x="898" y="1030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97"/>
            <p:cNvSpPr/>
            <p:nvPr/>
          </p:nvSpPr>
          <p:spPr>
            <a:xfrm>
              <a:off x="6965325" y="1359175"/>
              <a:ext cx="4125" cy="30450"/>
            </a:xfrm>
            <a:custGeom>
              <a:rect b="b" l="l" r="r" t="t"/>
              <a:pathLst>
                <a:path extrusionOk="0" h="1218" w="165">
                  <a:moveTo>
                    <a:pt x="162" y="0"/>
                  </a:moveTo>
                  <a:lnTo>
                    <a:pt x="1" y="93"/>
                  </a:lnTo>
                  <a:lnTo>
                    <a:pt x="4" y="1123"/>
                  </a:lnTo>
                  <a:lnTo>
                    <a:pt x="165" y="1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97"/>
            <p:cNvSpPr/>
            <p:nvPr/>
          </p:nvSpPr>
          <p:spPr>
            <a:xfrm>
              <a:off x="6943025" y="1387225"/>
              <a:ext cx="26425" cy="17625"/>
            </a:xfrm>
            <a:custGeom>
              <a:rect b="b" l="l" r="r" t="t"/>
              <a:pathLst>
                <a:path extrusionOk="0" h="705" w="1057">
                  <a:moveTo>
                    <a:pt x="896" y="1"/>
                  </a:moveTo>
                  <a:lnTo>
                    <a:pt x="1" y="517"/>
                  </a:lnTo>
                  <a:lnTo>
                    <a:pt x="1" y="704"/>
                  </a:lnTo>
                  <a:lnTo>
                    <a:pt x="1057" y="9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97"/>
            <p:cNvSpPr/>
            <p:nvPr/>
          </p:nvSpPr>
          <p:spPr>
            <a:xfrm>
              <a:off x="6908550" y="1381250"/>
              <a:ext cx="22475" cy="38625"/>
            </a:xfrm>
            <a:custGeom>
              <a:rect b="b" l="l" r="r" t="t"/>
              <a:pathLst>
                <a:path extrusionOk="0" h="1545" w="899">
                  <a:moveTo>
                    <a:pt x="896" y="0"/>
                  </a:moveTo>
                  <a:lnTo>
                    <a:pt x="651" y="141"/>
                  </a:lnTo>
                  <a:lnTo>
                    <a:pt x="1" y="517"/>
                  </a:lnTo>
                  <a:lnTo>
                    <a:pt x="2" y="1265"/>
                  </a:lnTo>
                  <a:lnTo>
                    <a:pt x="4" y="1545"/>
                  </a:lnTo>
                  <a:lnTo>
                    <a:pt x="898" y="1029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97"/>
            <p:cNvSpPr/>
            <p:nvPr/>
          </p:nvSpPr>
          <p:spPr>
            <a:xfrm>
              <a:off x="6930925" y="1378900"/>
              <a:ext cx="4125" cy="30425"/>
            </a:xfrm>
            <a:custGeom>
              <a:rect b="b" l="l" r="r" t="t"/>
              <a:pathLst>
                <a:path extrusionOk="0" h="1217" w="165">
                  <a:moveTo>
                    <a:pt x="162" y="0"/>
                  </a:moveTo>
                  <a:lnTo>
                    <a:pt x="1" y="93"/>
                  </a:lnTo>
                  <a:lnTo>
                    <a:pt x="3" y="1123"/>
                  </a:lnTo>
                  <a:lnTo>
                    <a:pt x="164" y="1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97"/>
            <p:cNvSpPr/>
            <p:nvPr/>
          </p:nvSpPr>
          <p:spPr>
            <a:xfrm>
              <a:off x="6908625" y="14069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895" y="1"/>
                  </a:moveTo>
                  <a:lnTo>
                    <a:pt x="1" y="517"/>
                  </a:lnTo>
                  <a:lnTo>
                    <a:pt x="1" y="704"/>
                  </a:lnTo>
                  <a:lnTo>
                    <a:pt x="1056" y="95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97"/>
            <p:cNvSpPr/>
            <p:nvPr/>
          </p:nvSpPr>
          <p:spPr>
            <a:xfrm>
              <a:off x="6874150" y="1400850"/>
              <a:ext cx="22475" cy="38675"/>
            </a:xfrm>
            <a:custGeom>
              <a:rect b="b" l="l" r="r" t="t"/>
              <a:pathLst>
                <a:path extrusionOk="0" h="1547" w="899">
                  <a:moveTo>
                    <a:pt x="895" y="1"/>
                  </a:moveTo>
                  <a:lnTo>
                    <a:pt x="650" y="143"/>
                  </a:lnTo>
                  <a:lnTo>
                    <a:pt x="1" y="517"/>
                  </a:lnTo>
                  <a:lnTo>
                    <a:pt x="2" y="1265"/>
                  </a:lnTo>
                  <a:lnTo>
                    <a:pt x="4" y="1547"/>
                  </a:lnTo>
                  <a:lnTo>
                    <a:pt x="898" y="1029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97"/>
            <p:cNvSpPr/>
            <p:nvPr/>
          </p:nvSpPr>
          <p:spPr>
            <a:xfrm>
              <a:off x="6896525" y="1398550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161" y="0"/>
                  </a:moveTo>
                  <a:lnTo>
                    <a:pt x="0" y="93"/>
                  </a:lnTo>
                  <a:lnTo>
                    <a:pt x="3" y="1121"/>
                  </a:lnTo>
                  <a:lnTo>
                    <a:pt x="164" y="1215"/>
                  </a:lnTo>
                  <a:lnTo>
                    <a:pt x="161" y="0"/>
                  </a:lnTo>
                  <a:close/>
                  <a:moveTo>
                    <a:pt x="164" y="1215"/>
                  </a:moveTo>
                  <a:lnTo>
                    <a:pt x="164" y="1215"/>
                  </a:lnTo>
                  <a:lnTo>
                    <a:pt x="164" y="1215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97"/>
            <p:cNvSpPr/>
            <p:nvPr/>
          </p:nvSpPr>
          <p:spPr>
            <a:xfrm>
              <a:off x="6874225" y="1426575"/>
              <a:ext cx="26425" cy="17625"/>
            </a:xfrm>
            <a:custGeom>
              <a:rect b="b" l="l" r="r" t="t"/>
              <a:pathLst>
                <a:path extrusionOk="0" h="705" w="1057">
                  <a:moveTo>
                    <a:pt x="895" y="0"/>
                  </a:moveTo>
                  <a:lnTo>
                    <a:pt x="1" y="518"/>
                  </a:lnTo>
                  <a:lnTo>
                    <a:pt x="1" y="705"/>
                  </a:lnTo>
                  <a:lnTo>
                    <a:pt x="1056" y="94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97"/>
            <p:cNvSpPr/>
            <p:nvPr/>
          </p:nvSpPr>
          <p:spPr>
            <a:xfrm>
              <a:off x="6942975" y="1409775"/>
              <a:ext cx="22450" cy="38675"/>
            </a:xfrm>
            <a:custGeom>
              <a:rect b="b" l="l" r="r" t="t"/>
              <a:pathLst>
                <a:path extrusionOk="0" h="1547" w="898">
                  <a:moveTo>
                    <a:pt x="895" y="1"/>
                  </a:moveTo>
                  <a:lnTo>
                    <a:pt x="650" y="143"/>
                  </a:lnTo>
                  <a:lnTo>
                    <a:pt x="0" y="518"/>
                  </a:lnTo>
                  <a:lnTo>
                    <a:pt x="1" y="1267"/>
                  </a:lnTo>
                  <a:lnTo>
                    <a:pt x="3" y="1546"/>
                  </a:lnTo>
                  <a:lnTo>
                    <a:pt x="898" y="103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97"/>
            <p:cNvSpPr/>
            <p:nvPr/>
          </p:nvSpPr>
          <p:spPr>
            <a:xfrm>
              <a:off x="6965325" y="1407450"/>
              <a:ext cx="4125" cy="30425"/>
            </a:xfrm>
            <a:custGeom>
              <a:rect b="b" l="l" r="r" t="t"/>
              <a:pathLst>
                <a:path extrusionOk="0" h="1217" w="165">
                  <a:moveTo>
                    <a:pt x="162" y="1"/>
                  </a:moveTo>
                  <a:lnTo>
                    <a:pt x="1" y="94"/>
                  </a:lnTo>
                  <a:lnTo>
                    <a:pt x="4" y="1122"/>
                  </a:lnTo>
                  <a:lnTo>
                    <a:pt x="165" y="121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97"/>
            <p:cNvSpPr/>
            <p:nvPr/>
          </p:nvSpPr>
          <p:spPr>
            <a:xfrm>
              <a:off x="6943025" y="1435525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896" y="0"/>
                  </a:moveTo>
                  <a:lnTo>
                    <a:pt x="1" y="516"/>
                  </a:lnTo>
                  <a:lnTo>
                    <a:pt x="1" y="704"/>
                  </a:lnTo>
                  <a:lnTo>
                    <a:pt x="1057" y="93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97"/>
            <p:cNvSpPr/>
            <p:nvPr/>
          </p:nvSpPr>
          <p:spPr>
            <a:xfrm>
              <a:off x="6908550" y="1429500"/>
              <a:ext cx="22475" cy="38675"/>
            </a:xfrm>
            <a:custGeom>
              <a:rect b="b" l="l" r="r" t="t"/>
              <a:pathLst>
                <a:path extrusionOk="0" h="1547" w="899">
                  <a:moveTo>
                    <a:pt x="896" y="1"/>
                  </a:moveTo>
                  <a:lnTo>
                    <a:pt x="651" y="143"/>
                  </a:lnTo>
                  <a:lnTo>
                    <a:pt x="1" y="518"/>
                  </a:lnTo>
                  <a:lnTo>
                    <a:pt x="2" y="1266"/>
                  </a:lnTo>
                  <a:lnTo>
                    <a:pt x="4" y="1546"/>
                  </a:lnTo>
                  <a:lnTo>
                    <a:pt x="898" y="1030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97"/>
            <p:cNvSpPr/>
            <p:nvPr/>
          </p:nvSpPr>
          <p:spPr>
            <a:xfrm>
              <a:off x="6930925" y="1427175"/>
              <a:ext cx="4125" cy="30450"/>
            </a:xfrm>
            <a:custGeom>
              <a:rect b="b" l="l" r="r" t="t"/>
              <a:pathLst>
                <a:path extrusionOk="0" h="1218" w="165">
                  <a:moveTo>
                    <a:pt x="162" y="1"/>
                  </a:moveTo>
                  <a:lnTo>
                    <a:pt x="1" y="94"/>
                  </a:lnTo>
                  <a:lnTo>
                    <a:pt x="3" y="1123"/>
                  </a:lnTo>
                  <a:lnTo>
                    <a:pt x="164" y="121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97"/>
            <p:cNvSpPr/>
            <p:nvPr/>
          </p:nvSpPr>
          <p:spPr>
            <a:xfrm>
              <a:off x="6908625" y="14552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895" y="0"/>
                  </a:moveTo>
                  <a:lnTo>
                    <a:pt x="1" y="516"/>
                  </a:lnTo>
                  <a:lnTo>
                    <a:pt x="1" y="703"/>
                  </a:lnTo>
                  <a:lnTo>
                    <a:pt x="1056" y="94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97"/>
            <p:cNvSpPr/>
            <p:nvPr/>
          </p:nvSpPr>
          <p:spPr>
            <a:xfrm>
              <a:off x="6874150" y="1449150"/>
              <a:ext cx="22475" cy="38625"/>
            </a:xfrm>
            <a:custGeom>
              <a:rect b="b" l="l" r="r" t="t"/>
              <a:pathLst>
                <a:path extrusionOk="0" h="1545" w="899">
                  <a:moveTo>
                    <a:pt x="895" y="0"/>
                  </a:moveTo>
                  <a:lnTo>
                    <a:pt x="650" y="141"/>
                  </a:lnTo>
                  <a:lnTo>
                    <a:pt x="1" y="517"/>
                  </a:lnTo>
                  <a:lnTo>
                    <a:pt x="2" y="1265"/>
                  </a:lnTo>
                  <a:lnTo>
                    <a:pt x="4" y="1545"/>
                  </a:lnTo>
                  <a:lnTo>
                    <a:pt x="898" y="1029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97"/>
            <p:cNvSpPr/>
            <p:nvPr/>
          </p:nvSpPr>
          <p:spPr>
            <a:xfrm>
              <a:off x="6896525" y="1446800"/>
              <a:ext cx="4125" cy="30425"/>
            </a:xfrm>
            <a:custGeom>
              <a:rect b="b" l="l" r="r" t="t"/>
              <a:pathLst>
                <a:path extrusionOk="0" h="1217" w="165">
                  <a:moveTo>
                    <a:pt x="161" y="0"/>
                  </a:moveTo>
                  <a:lnTo>
                    <a:pt x="0" y="93"/>
                  </a:lnTo>
                  <a:lnTo>
                    <a:pt x="3" y="1123"/>
                  </a:lnTo>
                  <a:lnTo>
                    <a:pt x="164" y="121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97"/>
            <p:cNvSpPr/>
            <p:nvPr/>
          </p:nvSpPr>
          <p:spPr>
            <a:xfrm>
              <a:off x="6874225" y="14748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895" y="1"/>
                  </a:moveTo>
                  <a:lnTo>
                    <a:pt x="1" y="517"/>
                  </a:lnTo>
                  <a:lnTo>
                    <a:pt x="1" y="704"/>
                  </a:lnTo>
                  <a:lnTo>
                    <a:pt x="1056" y="95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97"/>
            <p:cNvSpPr/>
            <p:nvPr/>
          </p:nvSpPr>
          <p:spPr>
            <a:xfrm>
              <a:off x="6942975" y="1458075"/>
              <a:ext cx="22450" cy="38650"/>
            </a:xfrm>
            <a:custGeom>
              <a:rect b="b" l="l" r="r" t="t"/>
              <a:pathLst>
                <a:path extrusionOk="0" h="1546" w="898">
                  <a:moveTo>
                    <a:pt x="895" y="0"/>
                  </a:moveTo>
                  <a:lnTo>
                    <a:pt x="650" y="142"/>
                  </a:lnTo>
                  <a:lnTo>
                    <a:pt x="0" y="516"/>
                  </a:lnTo>
                  <a:lnTo>
                    <a:pt x="1" y="1265"/>
                  </a:lnTo>
                  <a:lnTo>
                    <a:pt x="3" y="1546"/>
                  </a:lnTo>
                  <a:lnTo>
                    <a:pt x="898" y="102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97"/>
            <p:cNvSpPr/>
            <p:nvPr/>
          </p:nvSpPr>
          <p:spPr>
            <a:xfrm>
              <a:off x="6965325" y="1455750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162" y="0"/>
                  </a:moveTo>
                  <a:lnTo>
                    <a:pt x="1" y="93"/>
                  </a:lnTo>
                  <a:lnTo>
                    <a:pt x="4" y="1121"/>
                  </a:lnTo>
                  <a:lnTo>
                    <a:pt x="165" y="121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97"/>
            <p:cNvSpPr/>
            <p:nvPr/>
          </p:nvSpPr>
          <p:spPr>
            <a:xfrm>
              <a:off x="6943025" y="1483775"/>
              <a:ext cx="26425" cy="17650"/>
            </a:xfrm>
            <a:custGeom>
              <a:rect b="b" l="l" r="r" t="t"/>
              <a:pathLst>
                <a:path extrusionOk="0" h="706" w="1057">
                  <a:moveTo>
                    <a:pt x="896" y="0"/>
                  </a:moveTo>
                  <a:lnTo>
                    <a:pt x="1" y="518"/>
                  </a:lnTo>
                  <a:lnTo>
                    <a:pt x="1" y="705"/>
                  </a:lnTo>
                  <a:lnTo>
                    <a:pt x="1057" y="9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97"/>
            <p:cNvSpPr/>
            <p:nvPr/>
          </p:nvSpPr>
          <p:spPr>
            <a:xfrm>
              <a:off x="6908550" y="1477800"/>
              <a:ext cx="22475" cy="38650"/>
            </a:xfrm>
            <a:custGeom>
              <a:rect b="b" l="l" r="r" t="t"/>
              <a:pathLst>
                <a:path extrusionOk="0" h="1546" w="899">
                  <a:moveTo>
                    <a:pt x="896" y="0"/>
                  </a:moveTo>
                  <a:lnTo>
                    <a:pt x="651" y="142"/>
                  </a:lnTo>
                  <a:lnTo>
                    <a:pt x="1" y="516"/>
                  </a:lnTo>
                  <a:lnTo>
                    <a:pt x="2" y="1266"/>
                  </a:lnTo>
                  <a:lnTo>
                    <a:pt x="4" y="1546"/>
                  </a:lnTo>
                  <a:lnTo>
                    <a:pt x="898" y="1030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97"/>
            <p:cNvSpPr/>
            <p:nvPr/>
          </p:nvSpPr>
          <p:spPr>
            <a:xfrm>
              <a:off x="6930925" y="1475475"/>
              <a:ext cx="4125" cy="30400"/>
            </a:xfrm>
            <a:custGeom>
              <a:rect b="b" l="l" r="r" t="t"/>
              <a:pathLst>
                <a:path extrusionOk="0" h="1216" w="165">
                  <a:moveTo>
                    <a:pt x="162" y="0"/>
                  </a:moveTo>
                  <a:lnTo>
                    <a:pt x="1" y="93"/>
                  </a:lnTo>
                  <a:lnTo>
                    <a:pt x="3" y="1121"/>
                  </a:lnTo>
                  <a:lnTo>
                    <a:pt x="164" y="121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97"/>
            <p:cNvSpPr/>
            <p:nvPr/>
          </p:nvSpPr>
          <p:spPr>
            <a:xfrm>
              <a:off x="6908625" y="1503525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895" y="1"/>
                  </a:moveTo>
                  <a:lnTo>
                    <a:pt x="1" y="517"/>
                  </a:lnTo>
                  <a:lnTo>
                    <a:pt x="1" y="704"/>
                  </a:lnTo>
                  <a:lnTo>
                    <a:pt x="1056" y="95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97"/>
            <p:cNvSpPr/>
            <p:nvPr/>
          </p:nvSpPr>
          <p:spPr>
            <a:xfrm>
              <a:off x="6874150" y="1497400"/>
              <a:ext cx="22475" cy="38675"/>
            </a:xfrm>
            <a:custGeom>
              <a:rect b="b" l="l" r="r" t="t"/>
              <a:pathLst>
                <a:path extrusionOk="0" h="1547" w="899">
                  <a:moveTo>
                    <a:pt x="895" y="1"/>
                  </a:moveTo>
                  <a:lnTo>
                    <a:pt x="650" y="143"/>
                  </a:lnTo>
                  <a:lnTo>
                    <a:pt x="1" y="518"/>
                  </a:lnTo>
                  <a:lnTo>
                    <a:pt x="2" y="1266"/>
                  </a:lnTo>
                  <a:lnTo>
                    <a:pt x="4" y="1546"/>
                  </a:lnTo>
                  <a:lnTo>
                    <a:pt x="898" y="103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97"/>
            <p:cNvSpPr/>
            <p:nvPr/>
          </p:nvSpPr>
          <p:spPr>
            <a:xfrm>
              <a:off x="6896525" y="1495075"/>
              <a:ext cx="4125" cy="30450"/>
            </a:xfrm>
            <a:custGeom>
              <a:rect b="b" l="l" r="r" t="t"/>
              <a:pathLst>
                <a:path extrusionOk="0" h="1218" w="165">
                  <a:moveTo>
                    <a:pt x="161" y="1"/>
                  </a:moveTo>
                  <a:lnTo>
                    <a:pt x="0" y="94"/>
                  </a:lnTo>
                  <a:lnTo>
                    <a:pt x="3" y="1123"/>
                  </a:lnTo>
                  <a:lnTo>
                    <a:pt x="164" y="121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97"/>
            <p:cNvSpPr/>
            <p:nvPr/>
          </p:nvSpPr>
          <p:spPr>
            <a:xfrm>
              <a:off x="6874225" y="1523150"/>
              <a:ext cx="26425" cy="17600"/>
            </a:xfrm>
            <a:custGeom>
              <a:rect b="b" l="l" r="r" t="t"/>
              <a:pathLst>
                <a:path extrusionOk="0" h="704" w="1057">
                  <a:moveTo>
                    <a:pt x="895" y="0"/>
                  </a:moveTo>
                  <a:lnTo>
                    <a:pt x="1" y="516"/>
                  </a:lnTo>
                  <a:lnTo>
                    <a:pt x="1" y="703"/>
                  </a:lnTo>
                  <a:lnTo>
                    <a:pt x="1056" y="94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97"/>
            <p:cNvSpPr/>
            <p:nvPr/>
          </p:nvSpPr>
          <p:spPr>
            <a:xfrm>
              <a:off x="6715925" y="1088475"/>
              <a:ext cx="242575" cy="142000"/>
            </a:xfrm>
            <a:custGeom>
              <a:rect b="b" l="l" r="r" t="t"/>
              <a:pathLst>
                <a:path extrusionOk="0" h="5680" w="9703">
                  <a:moveTo>
                    <a:pt x="6206" y="0"/>
                  </a:moveTo>
                  <a:cubicBezTo>
                    <a:pt x="6148" y="0"/>
                    <a:pt x="6090" y="13"/>
                    <a:pt x="6046" y="38"/>
                  </a:cubicBezTo>
                  <a:lnTo>
                    <a:pt x="90" y="3530"/>
                  </a:lnTo>
                  <a:cubicBezTo>
                    <a:pt x="2" y="3581"/>
                    <a:pt x="0" y="3664"/>
                    <a:pt x="89" y="3716"/>
                  </a:cubicBezTo>
                  <a:lnTo>
                    <a:pt x="3337" y="5642"/>
                  </a:lnTo>
                  <a:cubicBezTo>
                    <a:pt x="3381" y="5667"/>
                    <a:pt x="3439" y="5680"/>
                    <a:pt x="3497" y="5680"/>
                  </a:cubicBezTo>
                  <a:cubicBezTo>
                    <a:pt x="3555" y="5680"/>
                    <a:pt x="3613" y="5667"/>
                    <a:pt x="3657" y="5642"/>
                  </a:cubicBezTo>
                  <a:lnTo>
                    <a:pt x="9613" y="2151"/>
                  </a:lnTo>
                  <a:cubicBezTo>
                    <a:pt x="9701" y="2100"/>
                    <a:pt x="9703" y="2016"/>
                    <a:pt x="9614" y="1966"/>
                  </a:cubicBezTo>
                  <a:lnTo>
                    <a:pt x="6366" y="38"/>
                  </a:lnTo>
                  <a:cubicBezTo>
                    <a:pt x="6322" y="13"/>
                    <a:pt x="6264" y="0"/>
                    <a:pt x="62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97"/>
            <p:cNvSpPr/>
            <p:nvPr/>
          </p:nvSpPr>
          <p:spPr>
            <a:xfrm>
              <a:off x="6774425" y="1092575"/>
              <a:ext cx="57925" cy="105150"/>
            </a:xfrm>
            <a:custGeom>
              <a:rect b="b" l="l" r="r" t="t"/>
              <a:pathLst>
                <a:path extrusionOk="0" h="4206" w="2317">
                  <a:moveTo>
                    <a:pt x="1" y="1"/>
                  </a:moveTo>
                  <a:lnTo>
                    <a:pt x="8" y="2879"/>
                  </a:lnTo>
                  <a:cubicBezTo>
                    <a:pt x="8" y="2879"/>
                    <a:pt x="2306" y="4206"/>
                    <a:pt x="2316" y="4206"/>
                  </a:cubicBezTo>
                  <a:cubicBezTo>
                    <a:pt x="2316" y="4206"/>
                    <a:pt x="2316" y="4206"/>
                    <a:pt x="2316" y="4206"/>
                  </a:cubicBezTo>
                  <a:lnTo>
                    <a:pt x="2313" y="13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97"/>
            <p:cNvSpPr/>
            <p:nvPr/>
          </p:nvSpPr>
          <p:spPr>
            <a:xfrm>
              <a:off x="6774425" y="1046650"/>
              <a:ext cx="149525" cy="151075"/>
            </a:xfrm>
            <a:custGeom>
              <a:rect b="b" l="l" r="r" t="t"/>
              <a:pathLst>
                <a:path extrusionOk="0" h="6043" w="5981">
                  <a:moveTo>
                    <a:pt x="3666" y="0"/>
                  </a:moveTo>
                  <a:lnTo>
                    <a:pt x="1" y="1838"/>
                  </a:lnTo>
                  <a:lnTo>
                    <a:pt x="2302" y="3195"/>
                  </a:lnTo>
                  <a:lnTo>
                    <a:pt x="2313" y="3189"/>
                  </a:lnTo>
                  <a:lnTo>
                    <a:pt x="2319" y="6043"/>
                  </a:lnTo>
                  <a:lnTo>
                    <a:pt x="5981" y="3897"/>
                  </a:lnTo>
                  <a:lnTo>
                    <a:pt x="5975" y="1276"/>
                  </a:lnTo>
                  <a:lnTo>
                    <a:pt x="3666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97"/>
            <p:cNvSpPr/>
            <p:nvPr/>
          </p:nvSpPr>
          <p:spPr>
            <a:xfrm>
              <a:off x="6893775" y="1105675"/>
              <a:ext cx="21450" cy="51750"/>
            </a:xfrm>
            <a:custGeom>
              <a:rect b="b" l="l" r="r" t="t"/>
              <a:pathLst>
                <a:path extrusionOk="0" h="2070" w="858">
                  <a:moveTo>
                    <a:pt x="853" y="0"/>
                  </a:moveTo>
                  <a:lnTo>
                    <a:pt x="0" y="492"/>
                  </a:lnTo>
                  <a:lnTo>
                    <a:pt x="5" y="2069"/>
                  </a:lnTo>
                  <a:lnTo>
                    <a:pt x="86" y="2021"/>
                  </a:lnTo>
                  <a:lnTo>
                    <a:pt x="764" y="1630"/>
                  </a:lnTo>
                  <a:lnTo>
                    <a:pt x="857" y="1576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97"/>
            <p:cNvSpPr/>
            <p:nvPr/>
          </p:nvSpPr>
          <p:spPr>
            <a:xfrm>
              <a:off x="6892325" y="1117150"/>
              <a:ext cx="1575" cy="40275"/>
            </a:xfrm>
            <a:custGeom>
              <a:rect b="b" l="l" r="r" t="t"/>
              <a:pathLst>
                <a:path extrusionOk="0" h="1611" w="63">
                  <a:moveTo>
                    <a:pt x="0" y="1"/>
                  </a:moveTo>
                  <a:lnTo>
                    <a:pt x="5" y="1578"/>
                  </a:lnTo>
                  <a:lnTo>
                    <a:pt x="63" y="1610"/>
                  </a:lnTo>
                  <a:lnTo>
                    <a:pt x="58" y="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97"/>
            <p:cNvSpPr/>
            <p:nvPr/>
          </p:nvSpPr>
          <p:spPr>
            <a:xfrm>
              <a:off x="6911100" y="1109750"/>
              <a:ext cx="1800" cy="36675"/>
            </a:xfrm>
            <a:custGeom>
              <a:rect b="b" l="l" r="r" t="t"/>
              <a:pathLst>
                <a:path extrusionOk="0" h="1467" w="72">
                  <a:moveTo>
                    <a:pt x="69" y="1"/>
                  </a:moveTo>
                  <a:lnTo>
                    <a:pt x="0" y="43"/>
                  </a:lnTo>
                  <a:lnTo>
                    <a:pt x="2" y="1429"/>
                  </a:lnTo>
                  <a:lnTo>
                    <a:pt x="71" y="14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97"/>
            <p:cNvSpPr/>
            <p:nvPr/>
          </p:nvSpPr>
          <p:spPr>
            <a:xfrm>
              <a:off x="6895800" y="1110550"/>
              <a:ext cx="15750" cy="44400"/>
            </a:xfrm>
            <a:custGeom>
              <a:rect b="b" l="l" r="r" t="t"/>
              <a:pathLst>
                <a:path extrusionOk="0" h="1776" w="630">
                  <a:moveTo>
                    <a:pt x="628" y="1"/>
                  </a:moveTo>
                  <a:lnTo>
                    <a:pt x="0" y="366"/>
                  </a:lnTo>
                  <a:lnTo>
                    <a:pt x="5" y="1776"/>
                  </a:lnTo>
                  <a:lnTo>
                    <a:pt x="630" y="1416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97"/>
            <p:cNvSpPr/>
            <p:nvPr/>
          </p:nvSpPr>
          <p:spPr>
            <a:xfrm>
              <a:off x="6773375" y="1026350"/>
              <a:ext cx="101025" cy="100800"/>
            </a:xfrm>
            <a:custGeom>
              <a:rect b="b" l="l" r="r" t="t"/>
              <a:pathLst>
                <a:path extrusionOk="0" h="4032" w="4041">
                  <a:moveTo>
                    <a:pt x="1661" y="0"/>
                  </a:moveTo>
                  <a:lnTo>
                    <a:pt x="1" y="2655"/>
                  </a:lnTo>
                  <a:lnTo>
                    <a:pt x="2355" y="4032"/>
                  </a:lnTo>
                  <a:lnTo>
                    <a:pt x="4040" y="1339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97"/>
            <p:cNvSpPr/>
            <p:nvPr/>
          </p:nvSpPr>
          <p:spPr>
            <a:xfrm>
              <a:off x="6814875" y="1026350"/>
              <a:ext cx="110925" cy="52900"/>
            </a:xfrm>
            <a:custGeom>
              <a:rect b="b" l="l" r="r" t="t"/>
              <a:pathLst>
                <a:path extrusionOk="0" h="2116" w="4437">
                  <a:moveTo>
                    <a:pt x="1" y="0"/>
                  </a:moveTo>
                  <a:lnTo>
                    <a:pt x="2380" y="1339"/>
                  </a:lnTo>
                  <a:lnTo>
                    <a:pt x="4437" y="2116"/>
                  </a:lnTo>
                  <a:lnTo>
                    <a:pt x="2048" y="8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97"/>
            <p:cNvSpPr/>
            <p:nvPr/>
          </p:nvSpPr>
          <p:spPr>
            <a:xfrm>
              <a:off x="6895800" y="1131975"/>
              <a:ext cx="4225" cy="3575"/>
            </a:xfrm>
            <a:custGeom>
              <a:rect b="b" l="l" r="r" t="t"/>
              <a:pathLst>
                <a:path extrusionOk="0" h="143" w="169">
                  <a:moveTo>
                    <a:pt x="169" y="1"/>
                  </a:moveTo>
                  <a:lnTo>
                    <a:pt x="0" y="97"/>
                  </a:lnTo>
                  <a:cubicBezTo>
                    <a:pt x="4" y="126"/>
                    <a:pt x="22" y="142"/>
                    <a:pt x="47" y="142"/>
                  </a:cubicBezTo>
                  <a:cubicBezTo>
                    <a:pt x="58" y="142"/>
                    <a:pt x="70" y="139"/>
                    <a:pt x="83" y="133"/>
                  </a:cubicBezTo>
                  <a:cubicBezTo>
                    <a:pt x="131" y="105"/>
                    <a:pt x="163" y="56"/>
                    <a:pt x="16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97"/>
            <p:cNvSpPr/>
            <p:nvPr/>
          </p:nvSpPr>
          <p:spPr>
            <a:xfrm>
              <a:off x="6904175" y="1127125"/>
              <a:ext cx="4225" cy="3600"/>
            </a:xfrm>
            <a:custGeom>
              <a:rect b="b" l="l" r="r" t="t"/>
              <a:pathLst>
                <a:path extrusionOk="0" h="144" w="169">
                  <a:moveTo>
                    <a:pt x="169" y="1"/>
                  </a:moveTo>
                  <a:lnTo>
                    <a:pt x="0" y="96"/>
                  </a:lnTo>
                  <a:cubicBezTo>
                    <a:pt x="3" y="126"/>
                    <a:pt x="22" y="143"/>
                    <a:pt x="47" y="143"/>
                  </a:cubicBezTo>
                  <a:cubicBezTo>
                    <a:pt x="58" y="143"/>
                    <a:pt x="71" y="140"/>
                    <a:pt x="85" y="132"/>
                  </a:cubicBezTo>
                  <a:cubicBezTo>
                    <a:pt x="131" y="105"/>
                    <a:pt x="163" y="56"/>
                    <a:pt x="16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97"/>
            <p:cNvSpPr/>
            <p:nvPr/>
          </p:nvSpPr>
          <p:spPr>
            <a:xfrm>
              <a:off x="6912550" y="1122275"/>
              <a:ext cx="4225" cy="3600"/>
            </a:xfrm>
            <a:custGeom>
              <a:rect b="b" l="l" r="r" t="t"/>
              <a:pathLst>
                <a:path extrusionOk="0" h="144" w="169">
                  <a:moveTo>
                    <a:pt x="169" y="0"/>
                  </a:moveTo>
                  <a:lnTo>
                    <a:pt x="0" y="97"/>
                  </a:lnTo>
                  <a:cubicBezTo>
                    <a:pt x="3" y="127"/>
                    <a:pt x="22" y="143"/>
                    <a:pt x="48" y="143"/>
                  </a:cubicBezTo>
                  <a:cubicBezTo>
                    <a:pt x="59" y="143"/>
                    <a:pt x="71" y="140"/>
                    <a:pt x="85" y="134"/>
                  </a:cubicBezTo>
                  <a:cubicBezTo>
                    <a:pt x="131" y="105"/>
                    <a:pt x="163" y="55"/>
                    <a:pt x="16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97"/>
            <p:cNvSpPr/>
            <p:nvPr/>
          </p:nvSpPr>
          <p:spPr>
            <a:xfrm>
              <a:off x="6920925" y="1117400"/>
              <a:ext cx="4225" cy="3625"/>
            </a:xfrm>
            <a:custGeom>
              <a:rect b="b" l="l" r="r" t="t"/>
              <a:pathLst>
                <a:path extrusionOk="0" h="145" w="169">
                  <a:moveTo>
                    <a:pt x="169" y="1"/>
                  </a:moveTo>
                  <a:lnTo>
                    <a:pt x="0" y="98"/>
                  </a:lnTo>
                  <a:cubicBezTo>
                    <a:pt x="3" y="127"/>
                    <a:pt x="22" y="144"/>
                    <a:pt x="47" y="144"/>
                  </a:cubicBezTo>
                  <a:cubicBezTo>
                    <a:pt x="58" y="144"/>
                    <a:pt x="70" y="141"/>
                    <a:pt x="83" y="134"/>
                  </a:cubicBezTo>
                  <a:cubicBezTo>
                    <a:pt x="131" y="105"/>
                    <a:pt x="163" y="56"/>
                    <a:pt x="16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97"/>
            <p:cNvSpPr/>
            <p:nvPr/>
          </p:nvSpPr>
          <p:spPr>
            <a:xfrm>
              <a:off x="6929300" y="1112550"/>
              <a:ext cx="4225" cy="3600"/>
            </a:xfrm>
            <a:custGeom>
              <a:rect b="b" l="l" r="r" t="t"/>
              <a:pathLst>
                <a:path extrusionOk="0" h="144" w="169">
                  <a:moveTo>
                    <a:pt x="169" y="1"/>
                  </a:moveTo>
                  <a:lnTo>
                    <a:pt x="0" y="98"/>
                  </a:lnTo>
                  <a:cubicBezTo>
                    <a:pt x="4" y="127"/>
                    <a:pt x="23" y="144"/>
                    <a:pt x="48" y="144"/>
                  </a:cubicBezTo>
                  <a:cubicBezTo>
                    <a:pt x="59" y="144"/>
                    <a:pt x="71" y="141"/>
                    <a:pt x="84" y="134"/>
                  </a:cubicBezTo>
                  <a:cubicBezTo>
                    <a:pt x="132" y="105"/>
                    <a:pt x="163" y="56"/>
                    <a:pt x="16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97"/>
            <p:cNvSpPr/>
            <p:nvPr/>
          </p:nvSpPr>
          <p:spPr>
            <a:xfrm>
              <a:off x="6900000" y="1129550"/>
              <a:ext cx="4200" cy="3600"/>
            </a:xfrm>
            <a:custGeom>
              <a:rect b="b" l="l" r="r" t="t"/>
              <a:pathLst>
                <a:path extrusionOk="0" h="144" w="168">
                  <a:moveTo>
                    <a:pt x="167" y="1"/>
                  </a:moveTo>
                  <a:lnTo>
                    <a:pt x="1" y="96"/>
                  </a:lnTo>
                  <a:cubicBezTo>
                    <a:pt x="4" y="126"/>
                    <a:pt x="21" y="143"/>
                    <a:pt x="46" y="143"/>
                  </a:cubicBezTo>
                  <a:cubicBezTo>
                    <a:pt x="57" y="143"/>
                    <a:pt x="70" y="140"/>
                    <a:pt x="83" y="133"/>
                  </a:cubicBezTo>
                  <a:cubicBezTo>
                    <a:pt x="131" y="105"/>
                    <a:pt x="162" y="56"/>
                    <a:pt x="16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97"/>
            <p:cNvSpPr/>
            <p:nvPr/>
          </p:nvSpPr>
          <p:spPr>
            <a:xfrm>
              <a:off x="6908375" y="1124700"/>
              <a:ext cx="4200" cy="3575"/>
            </a:xfrm>
            <a:custGeom>
              <a:rect b="b" l="l" r="r" t="t"/>
              <a:pathLst>
                <a:path extrusionOk="0" h="143" w="168">
                  <a:moveTo>
                    <a:pt x="167" y="0"/>
                  </a:moveTo>
                  <a:lnTo>
                    <a:pt x="1" y="96"/>
                  </a:lnTo>
                  <a:cubicBezTo>
                    <a:pt x="4" y="126"/>
                    <a:pt x="21" y="143"/>
                    <a:pt x="46" y="143"/>
                  </a:cubicBezTo>
                  <a:cubicBezTo>
                    <a:pt x="57" y="143"/>
                    <a:pt x="70" y="140"/>
                    <a:pt x="83" y="132"/>
                  </a:cubicBezTo>
                  <a:cubicBezTo>
                    <a:pt x="131" y="105"/>
                    <a:pt x="162" y="55"/>
                    <a:pt x="16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97"/>
            <p:cNvSpPr/>
            <p:nvPr/>
          </p:nvSpPr>
          <p:spPr>
            <a:xfrm>
              <a:off x="6916750" y="1119850"/>
              <a:ext cx="4225" cy="3600"/>
            </a:xfrm>
            <a:custGeom>
              <a:rect b="b" l="l" r="r" t="t"/>
              <a:pathLst>
                <a:path extrusionOk="0" h="144" w="169">
                  <a:moveTo>
                    <a:pt x="169" y="0"/>
                  </a:moveTo>
                  <a:lnTo>
                    <a:pt x="1" y="97"/>
                  </a:lnTo>
                  <a:cubicBezTo>
                    <a:pt x="4" y="127"/>
                    <a:pt x="22" y="143"/>
                    <a:pt x="47" y="143"/>
                  </a:cubicBezTo>
                  <a:cubicBezTo>
                    <a:pt x="58" y="143"/>
                    <a:pt x="71" y="140"/>
                    <a:pt x="83" y="133"/>
                  </a:cubicBezTo>
                  <a:cubicBezTo>
                    <a:pt x="131" y="104"/>
                    <a:pt x="163" y="55"/>
                    <a:pt x="169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97"/>
            <p:cNvSpPr/>
            <p:nvPr/>
          </p:nvSpPr>
          <p:spPr>
            <a:xfrm>
              <a:off x="6925125" y="1114975"/>
              <a:ext cx="4200" cy="3600"/>
            </a:xfrm>
            <a:custGeom>
              <a:rect b="b" l="l" r="r" t="t"/>
              <a:pathLst>
                <a:path extrusionOk="0" h="144" w="168">
                  <a:moveTo>
                    <a:pt x="167" y="1"/>
                  </a:moveTo>
                  <a:lnTo>
                    <a:pt x="1" y="98"/>
                  </a:lnTo>
                  <a:cubicBezTo>
                    <a:pt x="4" y="127"/>
                    <a:pt x="21" y="144"/>
                    <a:pt x="47" y="144"/>
                  </a:cubicBezTo>
                  <a:cubicBezTo>
                    <a:pt x="58" y="144"/>
                    <a:pt x="70" y="141"/>
                    <a:pt x="83" y="134"/>
                  </a:cubicBezTo>
                  <a:cubicBezTo>
                    <a:pt x="131" y="105"/>
                    <a:pt x="163" y="56"/>
                    <a:pt x="16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97"/>
            <p:cNvSpPr/>
            <p:nvPr/>
          </p:nvSpPr>
          <p:spPr>
            <a:xfrm>
              <a:off x="6783375" y="1119400"/>
              <a:ext cx="42550" cy="53500"/>
            </a:xfrm>
            <a:custGeom>
              <a:rect b="b" l="l" r="r" t="t"/>
              <a:pathLst>
                <a:path extrusionOk="0" h="2140" w="1702">
                  <a:moveTo>
                    <a:pt x="4" y="1"/>
                  </a:moveTo>
                  <a:lnTo>
                    <a:pt x="1" y="1156"/>
                  </a:lnTo>
                  <a:lnTo>
                    <a:pt x="1699" y="2140"/>
                  </a:lnTo>
                  <a:lnTo>
                    <a:pt x="1699" y="1825"/>
                  </a:lnTo>
                  <a:lnTo>
                    <a:pt x="1702" y="984"/>
                  </a:lnTo>
                  <a:lnTo>
                    <a:pt x="281" y="160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97"/>
            <p:cNvSpPr/>
            <p:nvPr/>
          </p:nvSpPr>
          <p:spPr>
            <a:xfrm>
              <a:off x="6778875" y="1116800"/>
              <a:ext cx="4650" cy="34175"/>
            </a:xfrm>
            <a:custGeom>
              <a:rect b="b" l="l" r="r" t="t"/>
              <a:pathLst>
                <a:path extrusionOk="0" h="1367" w="186">
                  <a:moveTo>
                    <a:pt x="4" y="0"/>
                  </a:moveTo>
                  <a:lnTo>
                    <a:pt x="1" y="1366"/>
                  </a:lnTo>
                  <a:lnTo>
                    <a:pt x="181" y="1260"/>
                  </a:lnTo>
                  <a:lnTo>
                    <a:pt x="185" y="10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97"/>
            <p:cNvSpPr/>
            <p:nvPr/>
          </p:nvSpPr>
          <p:spPr>
            <a:xfrm>
              <a:off x="6778850" y="1148300"/>
              <a:ext cx="47000" cy="29850"/>
            </a:xfrm>
            <a:custGeom>
              <a:rect b="b" l="l" r="r" t="t"/>
              <a:pathLst>
                <a:path extrusionOk="0" h="1194" w="1880">
                  <a:moveTo>
                    <a:pt x="182" y="0"/>
                  </a:moveTo>
                  <a:lnTo>
                    <a:pt x="1" y="106"/>
                  </a:lnTo>
                  <a:lnTo>
                    <a:pt x="1880" y="1194"/>
                  </a:lnTo>
                  <a:lnTo>
                    <a:pt x="1880" y="984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97"/>
            <p:cNvSpPr/>
            <p:nvPr/>
          </p:nvSpPr>
          <p:spPr>
            <a:xfrm>
              <a:off x="6839200" y="1121575"/>
              <a:ext cx="42550" cy="53500"/>
            </a:xfrm>
            <a:custGeom>
              <a:rect b="b" l="l" r="r" t="t"/>
              <a:pathLst>
                <a:path extrusionOk="0" h="2140" w="1702">
                  <a:moveTo>
                    <a:pt x="1699" y="1"/>
                  </a:moveTo>
                  <a:lnTo>
                    <a:pt x="1422" y="160"/>
                  </a:lnTo>
                  <a:lnTo>
                    <a:pt x="1" y="984"/>
                  </a:lnTo>
                  <a:lnTo>
                    <a:pt x="4" y="1825"/>
                  </a:lnTo>
                  <a:lnTo>
                    <a:pt x="4" y="2140"/>
                  </a:lnTo>
                  <a:lnTo>
                    <a:pt x="1702" y="1156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97"/>
            <p:cNvSpPr/>
            <p:nvPr/>
          </p:nvSpPr>
          <p:spPr>
            <a:xfrm>
              <a:off x="6881625" y="1118975"/>
              <a:ext cx="4675" cy="34125"/>
            </a:xfrm>
            <a:custGeom>
              <a:rect b="b" l="l" r="r" t="t"/>
              <a:pathLst>
                <a:path extrusionOk="0" h="1365" w="187">
                  <a:moveTo>
                    <a:pt x="182" y="0"/>
                  </a:moveTo>
                  <a:lnTo>
                    <a:pt x="0" y="105"/>
                  </a:lnTo>
                  <a:lnTo>
                    <a:pt x="5" y="1260"/>
                  </a:lnTo>
                  <a:lnTo>
                    <a:pt x="186" y="136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97"/>
            <p:cNvSpPr/>
            <p:nvPr/>
          </p:nvSpPr>
          <p:spPr>
            <a:xfrm>
              <a:off x="6839275" y="1150475"/>
              <a:ext cx="47025" cy="29850"/>
            </a:xfrm>
            <a:custGeom>
              <a:rect b="b" l="l" r="r" t="t"/>
              <a:pathLst>
                <a:path extrusionOk="0" h="1194" w="1881">
                  <a:moveTo>
                    <a:pt x="1699" y="0"/>
                  </a:moveTo>
                  <a:lnTo>
                    <a:pt x="1" y="984"/>
                  </a:lnTo>
                  <a:lnTo>
                    <a:pt x="1" y="1194"/>
                  </a:lnTo>
                  <a:lnTo>
                    <a:pt x="1880" y="106"/>
                  </a:lnTo>
                  <a:lnTo>
                    <a:pt x="169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97"/>
            <p:cNvSpPr/>
            <p:nvPr/>
          </p:nvSpPr>
          <p:spPr>
            <a:xfrm>
              <a:off x="6868875" y="1080225"/>
              <a:ext cx="19300" cy="30325"/>
            </a:xfrm>
            <a:custGeom>
              <a:rect b="b" l="l" r="r" t="t"/>
              <a:pathLst>
                <a:path extrusionOk="0" h="1213" w="772">
                  <a:moveTo>
                    <a:pt x="769" y="0"/>
                  </a:moveTo>
                  <a:lnTo>
                    <a:pt x="586" y="106"/>
                  </a:lnTo>
                  <a:lnTo>
                    <a:pt x="0" y="447"/>
                  </a:lnTo>
                  <a:lnTo>
                    <a:pt x="2" y="1004"/>
                  </a:lnTo>
                  <a:lnTo>
                    <a:pt x="2" y="1212"/>
                  </a:lnTo>
                  <a:lnTo>
                    <a:pt x="772" y="766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97"/>
            <p:cNvSpPr/>
            <p:nvPr/>
          </p:nvSpPr>
          <p:spPr>
            <a:xfrm>
              <a:off x="6888075" y="1078475"/>
              <a:ext cx="3100" cy="22650"/>
            </a:xfrm>
            <a:custGeom>
              <a:rect b="b" l="l" r="r" t="t"/>
              <a:pathLst>
                <a:path extrusionOk="0" h="906" w="124">
                  <a:moveTo>
                    <a:pt x="121" y="1"/>
                  </a:moveTo>
                  <a:lnTo>
                    <a:pt x="1" y="70"/>
                  </a:lnTo>
                  <a:lnTo>
                    <a:pt x="4" y="836"/>
                  </a:lnTo>
                  <a:lnTo>
                    <a:pt x="124" y="905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97"/>
            <p:cNvSpPr/>
            <p:nvPr/>
          </p:nvSpPr>
          <p:spPr>
            <a:xfrm>
              <a:off x="6868900" y="1099350"/>
              <a:ext cx="22275" cy="14675"/>
            </a:xfrm>
            <a:custGeom>
              <a:rect b="b" l="l" r="r" t="t"/>
              <a:pathLst>
                <a:path extrusionOk="0" h="587" w="891">
                  <a:moveTo>
                    <a:pt x="771" y="1"/>
                  </a:moveTo>
                  <a:lnTo>
                    <a:pt x="1" y="447"/>
                  </a:lnTo>
                  <a:lnTo>
                    <a:pt x="1" y="587"/>
                  </a:lnTo>
                  <a:lnTo>
                    <a:pt x="891" y="70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97"/>
            <p:cNvSpPr/>
            <p:nvPr/>
          </p:nvSpPr>
          <p:spPr>
            <a:xfrm>
              <a:off x="6880000" y="1097300"/>
              <a:ext cx="53525" cy="37100"/>
            </a:xfrm>
            <a:custGeom>
              <a:rect b="b" l="l" r="r" t="t"/>
              <a:pathLst>
                <a:path extrusionOk="0" h="1484" w="2141">
                  <a:moveTo>
                    <a:pt x="1505" y="0"/>
                  </a:moveTo>
                  <a:lnTo>
                    <a:pt x="0" y="870"/>
                  </a:lnTo>
                  <a:lnTo>
                    <a:pt x="632" y="1484"/>
                  </a:lnTo>
                  <a:lnTo>
                    <a:pt x="2141" y="611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97"/>
            <p:cNvSpPr/>
            <p:nvPr/>
          </p:nvSpPr>
          <p:spPr>
            <a:xfrm>
              <a:off x="6884200" y="1114375"/>
              <a:ext cx="19825" cy="17625"/>
            </a:xfrm>
            <a:custGeom>
              <a:rect b="b" l="l" r="r" t="t"/>
              <a:pathLst>
                <a:path extrusionOk="0" h="705" w="793">
                  <a:moveTo>
                    <a:pt x="157" y="0"/>
                  </a:moveTo>
                  <a:lnTo>
                    <a:pt x="0" y="91"/>
                  </a:lnTo>
                  <a:lnTo>
                    <a:pt x="633" y="705"/>
                  </a:lnTo>
                  <a:lnTo>
                    <a:pt x="792" y="61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97"/>
            <p:cNvSpPr/>
            <p:nvPr/>
          </p:nvSpPr>
          <p:spPr>
            <a:xfrm>
              <a:off x="6884200" y="1114150"/>
              <a:ext cx="20000" cy="17850"/>
            </a:xfrm>
            <a:custGeom>
              <a:rect b="b" l="l" r="r" t="t"/>
              <a:pathLst>
                <a:path extrusionOk="0" h="714" w="800">
                  <a:moveTo>
                    <a:pt x="166" y="0"/>
                  </a:moveTo>
                  <a:lnTo>
                    <a:pt x="0" y="100"/>
                  </a:lnTo>
                  <a:lnTo>
                    <a:pt x="633" y="714"/>
                  </a:lnTo>
                  <a:lnTo>
                    <a:pt x="799" y="615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97"/>
            <p:cNvSpPr/>
            <p:nvPr/>
          </p:nvSpPr>
          <p:spPr>
            <a:xfrm>
              <a:off x="6892575" y="1109350"/>
              <a:ext cx="20000" cy="17800"/>
            </a:xfrm>
            <a:custGeom>
              <a:rect b="b" l="l" r="r" t="t"/>
              <a:pathLst>
                <a:path extrusionOk="0" h="712" w="800">
                  <a:moveTo>
                    <a:pt x="167" y="1"/>
                  </a:moveTo>
                  <a:lnTo>
                    <a:pt x="0" y="97"/>
                  </a:lnTo>
                  <a:lnTo>
                    <a:pt x="633" y="712"/>
                  </a:lnTo>
                  <a:lnTo>
                    <a:pt x="799" y="61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97"/>
            <p:cNvSpPr/>
            <p:nvPr/>
          </p:nvSpPr>
          <p:spPr>
            <a:xfrm>
              <a:off x="6900950" y="1104425"/>
              <a:ext cx="20000" cy="17875"/>
            </a:xfrm>
            <a:custGeom>
              <a:rect b="b" l="l" r="r" t="t"/>
              <a:pathLst>
                <a:path extrusionOk="0" h="715" w="800">
                  <a:moveTo>
                    <a:pt x="166" y="1"/>
                  </a:moveTo>
                  <a:lnTo>
                    <a:pt x="0" y="99"/>
                  </a:lnTo>
                  <a:lnTo>
                    <a:pt x="633" y="714"/>
                  </a:lnTo>
                  <a:lnTo>
                    <a:pt x="799" y="617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97"/>
            <p:cNvSpPr/>
            <p:nvPr/>
          </p:nvSpPr>
          <p:spPr>
            <a:xfrm>
              <a:off x="6909325" y="1099650"/>
              <a:ext cx="20000" cy="17775"/>
            </a:xfrm>
            <a:custGeom>
              <a:rect b="b" l="l" r="r" t="t"/>
              <a:pathLst>
                <a:path extrusionOk="0" h="711" w="800">
                  <a:moveTo>
                    <a:pt x="167" y="0"/>
                  </a:moveTo>
                  <a:lnTo>
                    <a:pt x="0" y="98"/>
                  </a:lnTo>
                  <a:lnTo>
                    <a:pt x="633" y="711"/>
                  </a:lnTo>
                  <a:lnTo>
                    <a:pt x="799" y="61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97"/>
            <p:cNvSpPr/>
            <p:nvPr/>
          </p:nvSpPr>
          <p:spPr>
            <a:xfrm>
              <a:off x="6748875" y="1161900"/>
              <a:ext cx="10500" cy="32675"/>
            </a:xfrm>
            <a:custGeom>
              <a:rect b="b" l="l" r="r" t="t"/>
              <a:pathLst>
                <a:path extrusionOk="0" h="1307" w="420">
                  <a:moveTo>
                    <a:pt x="0" y="0"/>
                  </a:moveTo>
                  <a:lnTo>
                    <a:pt x="0" y="1185"/>
                  </a:lnTo>
                  <a:cubicBezTo>
                    <a:pt x="0" y="1217"/>
                    <a:pt x="22" y="1247"/>
                    <a:pt x="63" y="1270"/>
                  </a:cubicBezTo>
                  <a:cubicBezTo>
                    <a:pt x="104" y="1295"/>
                    <a:pt x="157" y="1307"/>
                    <a:pt x="210" y="1307"/>
                  </a:cubicBezTo>
                  <a:cubicBezTo>
                    <a:pt x="264" y="1307"/>
                    <a:pt x="318" y="1295"/>
                    <a:pt x="358" y="1270"/>
                  </a:cubicBezTo>
                  <a:cubicBezTo>
                    <a:pt x="399" y="1247"/>
                    <a:pt x="419" y="1217"/>
                    <a:pt x="419" y="1186"/>
                  </a:cubicBezTo>
                  <a:lnTo>
                    <a:pt x="419" y="2"/>
                  </a:lnTo>
                  <a:cubicBezTo>
                    <a:pt x="419" y="32"/>
                    <a:pt x="399" y="62"/>
                    <a:pt x="358" y="86"/>
                  </a:cubicBezTo>
                  <a:cubicBezTo>
                    <a:pt x="318" y="110"/>
                    <a:pt x="265" y="122"/>
                    <a:pt x="211" y="122"/>
                  </a:cubicBezTo>
                  <a:cubicBezTo>
                    <a:pt x="158" y="122"/>
                    <a:pt x="104" y="110"/>
                    <a:pt x="63" y="86"/>
                  </a:cubicBezTo>
                  <a:cubicBezTo>
                    <a:pt x="22" y="6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97"/>
            <p:cNvSpPr/>
            <p:nvPr/>
          </p:nvSpPr>
          <p:spPr>
            <a:xfrm>
              <a:off x="6748375" y="1158875"/>
              <a:ext cx="11550" cy="6075"/>
            </a:xfrm>
            <a:custGeom>
              <a:rect b="b" l="l" r="r" t="t"/>
              <a:pathLst>
                <a:path extrusionOk="0" h="243" w="462">
                  <a:moveTo>
                    <a:pt x="231" y="0"/>
                  </a:moveTo>
                  <a:cubicBezTo>
                    <a:pt x="177" y="0"/>
                    <a:pt x="124" y="12"/>
                    <a:pt x="83" y="36"/>
                  </a:cubicBezTo>
                  <a:cubicBezTo>
                    <a:pt x="0" y="82"/>
                    <a:pt x="1" y="160"/>
                    <a:pt x="84" y="207"/>
                  </a:cubicBezTo>
                  <a:cubicBezTo>
                    <a:pt x="125" y="231"/>
                    <a:pt x="178" y="243"/>
                    <a:pt x="232" y="243"/>
                  </a:cubicBezTo>
                  <a:cubicBezTo>
                    <a:pt x="286" y="243"/>
                    <a:pt x="339" y="231"/>
                    <a:pt x="380" y="207"/>
                  </a:cubicBezTo>
                  <a:cubicBezTo>
                    <a:pt x="461" y="160"/>
                    <a:pt x="461" y="83"/>
                    <a:pt x="378" y="36"/>
                  </a:cubicBezTo>
                  <a:cubicBezTo>
                    <a:pt x="337" y="12"/>
                    <a:pt x="284" y="0"/>
                    <a:pt x="2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97"/>
            <p:cNvSpPr/>
            <p:nvPr/>
          </p:nvSpPr>
          <p:spPr>
            <a:xfrm>
              <a:off x="6714100" y="1088525"/>
              <a:ext cx="81475" cy="77875"/>
            </a:xfrm>
            <a:custGeom>
              <a:rect b="b" l="l" r="r" t="t"/>
              <a:pathLst>
                <a:path extrusionOk="0" h="3115" w="3259">
                  <a:moveTo>
                    <a:pt x="1307" y="0"/>
                  </a:moveTo>
                  <a:cubicBezTo>
                    <a:pt x="1253" y="0"/>
                    <a:pt x="1199" y="7"/>
                    <a:pt x="1145" y="22"/>
                  </a:cubicBezTo>
                  <a:cubicBezTo>
                    <a:pt x="875" y="94"/>
                    <a:pt x="688" y="340"/>
                    <a:pt x="689" y="619"/>
                  </a:cubicBezTo>
                  <a:lnTo>
                    <a:pt x="689" y="625"/>
                  </a:lnTo>
                  <a:cubicBezTo>
                    <a:pt x="365" y="667"/>
                    <a:pt x="178" y="1017"/>
                    <a:pt x="326" y="1310"/>
                  </a:cubicBezTo>
                  <a:cubicBezTo>
                    <a:pt x="125" y="1417"/>
                    <a:pt x="1" y="1626"/>
                    <a:pt x="1" y="1853"/>
                  </a:cubicBezTo>
                  <a:cubicBezTo>
                    <a:pt x="1" y="2075"/>
                    <a:pt x="120" y="2281"/>
                    <a:pt x="314" y="2390"/>
                  </a:cubicBezTo>
                  <a:cubicBezTo>
                    <a:pt x="339" y="2637"/>
                    <a:pt x="548" y="2814"/>
                    <a:pt x="784" y="2814"/>
                  </a:cubicBezTo>
                  <a:cubicBezTo>
                    <a:pt x="821" y="2814"/>
                    <a:pt x="859" y="2810"/>
                    <a:pt x="897" y="2800"/>
                  </a:cubicBezTo>
                  <a:cubicBezTo>
                    <a:pt x="904" y="2806"/>
                    <a:pt x="913" y="2810"/>
                    <a:pt x="921" y="2816"/>
                  </a:cubicBezTo>
                  <a:cubicBezTo>
                    <a:pt x="1132" y="3017"/>
                    <a:pt x="1399" y="3114"/>
                    <a:pt x="1664" y="3114"/>
                  </a:cubicBezTo>
                  <a:cubicBezTo>
                    <a:pt x="2005" y="3114"/>
                    <a:pt x="2344" y="2954"/>
                    <a:pt x="2556" y="2647"/>
                  </a:cubicBezTo>
                  <a:cubicBezTo>
                    <a:pt x="2820" y="2589"/>
                    <a:pt x="2981" y="2320"/>
                    <a:pt x="2908" y="2059"/>
                  </a:cubicBezTo>
                  <a:cubicBezTo>
                    <a:pt x="3143" y="1900"/>
                    <a:pt x="3259" y="1616"/>
                    <a:pt x="3202" y="1337"/>
                  </a:cubicBezTo>
                  <a:cubicBezTo>
                    <a:pt x="3146" y="1059"/>
                    <a:pt x="2928" y="841"/>
                    <a:pt x="2650" y="786"/>
                  </a:cubicBezTo>
                  <a:cubicBezTo>
                    <a:pt x="2733" y="569"/>
                    <a:pt x="2647" y="322"/>
                    <a:pt x="2447" y="205"/>
                  </a:cubicBezTo>
                  <a:cubicBezTo>
                    <a:pt x="2371" y="160"/>
                    <a:pt x="2287" y="138"/>
                    <a:pt x="2203" y="138"/>
                  </a:cubicBezTo>
                  <a:cubicBezTo>
                    <a:pt x="2067" y="138"/>
                    <a:pt x="1932" y="197"/>
                    <a:pt x="1839" y="308"/>
                  </a:cubicBezTo>
                  <a:cubicBezTo>
                    <a:pt x="1727" y="114"/>
                    <a:pt x="1522" y="0"/>
                    <a:pt x="130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97"/>
            <p:cNvSpPr/>
            <p:nvPr/>
          </p:nvSpPr>
          <p:spPr>
            <a:xfrm>
              <a:off x="6801150" y="1181825"/>
              <a:ext cx="10500" cy="32675"/>
            </a:xfrm>
            <a:custGeom>
              <a:rect b="b" l="l" r="r" t="t"/>
              <a:pathLst>
                <a:path extrusionOk="0" h="1307" w="420">
                  <a:moveTo>
                    <a:pt x="0" y="1"/>
                  </a:moveTo>
                  <a:lnTo>
                    <a:pt x="0" y="1185"/>
                  </a:lnTo>
                  <a:cubicBezTo>
                    <a:pt x="0" y="1217"/>
                    <a:pt x="22" y="1248"/>
                    <a:pt x="63" y="1271"/>
                  </a:cubicBezTo>
                  <a:cubicBezTo>
                    <a:pt x="104" y="1295"/>
                    <a:pt x="158" y="1307"/>
                    <a:pt x="211" y="1307"/>
                  </a:cubicBezTo>
                  <a:cubicBezTo>
                    <a:pt x="265" y="1307"/>
                    <a:pt x="318" y="1295"/>
                    <a:pt x="358" y="1271"/>
                  </a:cubicBezTo>
                  <a:cubicBezTo>
                    <a:pt x="399" y="1248"/>
                    <a:pt x="419" y="1217"/>
                    <a:pt x="419" y="1185"/>
                  </a:cubicBezTo>
                  <a:lnTo>
                    <a:pt x="419" y="1"/>
                  </a:lnTo>
                  <a:cubicBezTo>
                    <a:pt x="419" y="33"/>
                    <a:pt x="399" y="63"/>
                    <a:pt x="358" y="86"/>
                  </a:cubicBezTo>
                  <a:cubicBezTo>
                    <a:pt x="318" y="110"/>
                    <a:pt x="265" y="122"/>
                    <a:pt x="211" y="122"/>
                  </a:cubicBezTo>
                  <a:cubicBezTo>
                    <a:pt x="158" y="122"/>
                    <a:pt x="104" y="110"/>
                    <a:pt x="63" y="86"/>
                  </a:cubicBezTo>
                  <a:cubicBezTo>
                    <a:pt x="22" y="63"/>
                    <a:pt x="0" y="31"/>
                    <a:pt x="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97"/>
            <p:cNvSpPr/>
            <p:nvPr/>
          </p:nvSpPr>
          <p:spPr>
            <a:xfrm>
              <a:off x="6800650" y="1178800"/>
              <a:ext cx="11500" cy="6100"/>
            </a:xfrm>
            <a:custGeom>
              <a:rect b="b" l="l" r="r" t="t"/>
              <a:pathLst>
                <a:path extrusionOk="0" h="244" w="460">
                  <a:moveTo>
                    <a:pt x="229" y="0"/>
                  </a:moveTo>
                  <a:cubicBezTo>
                    <a:pt x="175" y="0"/>
                    <a:pt x="122" y="12"/>
                    <a:pt x="81" y="36"/>
                  </a:cubicBezTo>
                  <a:cubicBezTo>
                    <a:pt x="0" y="83"/>
                    <a:pt x="0" y="161"/>
                    <a:pt x="83" y="207"/>
                  </a:cubicBezTo>
                  <a:cubicBezTo>
                    <a:pt x="124" y="231"/>
                    <a:pt x="178" y="243"/>
                    <a:pt x="231" y="243"/>
                  </a:cubicBezTo>
                  <a:cubicBezTo>
                    <a:pt x="285" y="243"/>
                    <a:pt x="338" y="231"/>
                    <a:pt x="378" y="207"/>
                  </a:cubicBezTo>
                  <a:cubicBezTo>
                    <a:pt x="460" y="161"/>
                    <a:pt x="460" y="83"/>
                    <a:pt x="377" y="36"/>
                  </a:cubicBezTo>
                  <a:cubicBezTo>
                    <a:pt x="336" y="12"/>
                    <a:pt x="282" y="0"/>
                    <a:pt x="22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97"/>
            <p:cNvSpPr/>
            <p:nvPr/>
          </p:nvSpPr>
          <p:spPr>
            <a:xfrm>
              <a:off x="6766375" y="1108425"/>
              <a:ext cx="81500" cy="77875"/>
            </a:xfrm>
            <a:custGeom>
              <a:rect b="b" l="l" r="r" t="t"/>
              <a:pathLst>
                <a:path extrusionOk="0" h="3115" w="3260">
                  <a:moveTo>
                    <a:pt x="1304" y="1"/>
                  </a:moveTo>
                  <a:cubicBezTo>
                    <a:pt x="1251" y="1"/>
                    <a:pt x="1197" y="8"/>
                    <a:pt x="1143" y="22"/>
                  </a:cubicBezTo>
                  <a:cubicBezTo>
                    <a:pt x="874" y="96"/>
                    <a:pt x="688" y="341"/>
                    <a:pt x="689" y="621"/>
                  </a:cubicBezTo>
                  <a:lnTo>
                    <a:pt x="689" y="627"/>
                  </a:lnTo>
                  <a:cubicBezTo>
                    <a:pt x="365" y="669"/>
                    <a:pt x="178" y="1018"/>
                    <a:pt x="326" y="1311"/>
                  </a:cubicBezTo>
                  <a:cubicBezTo>
                    <a:pt x="125" y="1418"/>
                    <a:pt x="1" y="1627"/>
                    <a:pt x="1" y="1855"/>
                  </a:cubicBezTo>
                  <a:cubicBezTo>
                    <a:pt x="1" y="2077"/>
                    <a:pt x="120" y="2281"/>
                    <a:pt x="312" y="2391"/>
                  </a:cubicBezTo>
                  <a:cubicBezTo>
                    <a:pt x="339" y="2638"/>
                    <a:pt x="547" y="2816"/>
                    <a:pt x="783" y="2816"/>
                  </a:cubicBezTo>
                  <a:cubicBezTo>
                    <a:pt x="821" y="2816"/>
                    <a:pt x="859" y="2811"/>
                    <a:pt x="897" y="2802"/>
                  </a:cubicBezTo>
                  <a:lnTo>
                    <a:pt x="920" y="2816"/>
                  </a:lnTo>
                  <a:cubicBezTo>
                    <a:pt x="1131" y="3017"/>
                    <a:pt x="1399" y="3115"/>
                    <a:pt x="1665" y="3115"/>
                  </a:cubicBezTo>
                  <a:cubicBezTo>
                    <a:pt x="2006" y="3115"/>
                    <a:pt x="2344" y="2955"/>
                    <a:pt x="2556" y="2648"/>
                  </a:cubicBezTo>
                  <a:cubicBezTo>
                    <a:pt x="2820" y="2589"/>
                    <a:pt x="2981" y="2320"/>
                    <a:pt x="2907" y="2061"/>
                  </a:cubicBezTo>
                  <a:cubicBezTo>
                    <a:pt x="3142" y="1901"/>
                    <a:pt x="3259" y="1617"/>
                    <a:pt x="3202" y="1339"/>
                  </a:cubicBezTo>
                  <a:cubicBezTo>
                    <a:pt x="3146" y="1060"/>
                    <a:pt x="2928" y="843"/>
                    <a:pt x="2650" y="788"/>
                  </a:cubicBezTo>
                  <a:cubicBezTo>
                    <a:pt x="2733" y="569"/>
                    <a:pt x="2647" y="324"/>
                    <a:pt x="2446" y="205"/>
                  </a:cubicBezTo>
                  <a:cubicBezTo>
                    <a:pt x="2370" y="160"/>
                    <a:pt x="2287" y="138"/>
                    <a:pt x="2204" y="138"/>
                  </a:cubicBezTo>
                  <a:cubicBezTo>
                    <a:pt x="2067" y="138"/>
                    <a:pt x="1932" y="197"/>
                    <a:pt x="1838" y="308"/>
                  </a:cubicBezTo>
                  <a:cubicBezTo>
                    <a:pt x="1726" y="115"/>
                    <a:pt x="1520" y="1"/>
                    <a:pt x="130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97"/>
            <p:cNvSpPr/>
            <p:nvPr/>
          </p:nvSpPr>
          <p:spPr>
            <a:xfrm>
              <a:off x="6589325" y="904625"/>
              <a:ext cx="145650" cy="458275"/>
            </a:xfrm>
            <a:custGeom>
              <a:rect b="b" l="l" r="r" t="t"/>
              <a:pathLst>
                <a:path extrusionOk="0" h="18331" w="5826">
                  <a:moveTo>
                    <a:pt x="1" y="0"/>
                  </a:moveTo>
                  <a:lnTo>
                    <a:pt x="53" y="15039"/>
                  </a:lnTo>
                  <a:lnTo>
                    <a:pt x="5825" y="18330"/>
                  </a:lnTo>
                  <a:lnTo>
                    <a:pt x="5772" y="32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97"/>
            <p:cNvSpPr/>
            <p:nvPr/>
          </p:nvSpPr>
          <p:spPr>
            <a:xfrm>
              <a:off x="6448925" y="904625"/>
              <a:ext cx="140425" cy="455525"/>
            </a:xfrm>
            <a:custGeom>
              <a:rect b="b" l="l" r="r" t="t"/>
              <a:pathLst>
                <a:path extrusionOk="0" h="18221" w="5617">
                  <a:moveTo>
                    <a:pt x="5617" y="0"/>
                  </a:moveTo>
                  <a:lnTo>
                    <a:pt x="0" y="3183"/>
                  </a:lnTo>
                  <a:lnTo>
                    <a:pt x="54" y="18220"/>
                  </a:lnTo>
                  <a:lnTo>
                    <a:pt x="5563" y="15039"/>
                  </a:lnTo>
                  <a:lnTo>
                    <a:pt x="56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97"/>
            <p:cNvSpPr/>
            <p:nvPr/>
          </p:nvSpPr>
          <p:spPr>
            <a:xfrm>
              <a:off x="6593250" y="986950"/>
              <a:ext cx="141700" cy="455475"/>
            </a:xfrm>
            <a:custGeom>
              <a:rect b="b" l="l" r="r" t="t"/>
              <a:pathLst>
                <a:path extrusionOk="0" h="18219" w="5668">
                  <a:moveTo>
                    <a:pt x="5613" y="0"/>
                  </a:moveTo>
                  <a:lnTo>
                    <a:pt x="0" y="3182"/>
                  </a:lnTo>
                  <a:lnTo>
                    <a:pt x="52" y="18219"/>
                  </a:lnTo>
                  <a:lnTo>
                    <a:pt x="5667" y="15039"/>
                  </a:lnTo>
                  <a:lnTo>
                    <a:pt x="561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97"/>
            <p:cNvSpPr/>
            <p:nvPr/>
          </p:nvSpPr>
          <p:spPr>
            <a:xfrm>
              <a:off x="6448925" y="984175"/>
              <a:ext cx="145650" cy="458250"/>
            </a:xfrm>
            <a:custGeom>
              <a:rect b="b" l="l" r="r" t="t"/>
              <a:pathLst>
                <a:path extrusionOk="0" h="18330" w="5826">
                  <a:moveTo>
                    <a:pt x="0" y="1"/>
                  </a:moveTo>
                  <a:lnTo>
                    <a:pt x="54" y="15038"/>
                  </a:lnTo>
                  <a:lnTo>
                    <a:pt x="5825" y="18330"/>
                  </a:lnTo>
                  <a:lnTo>
                    <a:pt x="5773" y="32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97"/>
            <p:cNvSpPr/>
            <p:nvPr/>
          </p:nvSpPr>
          <p:spPr>
            <a:xfrm>
              <a:off x="6448925" y="904675"/>
              <a:ext cx="284675" cy="161825"/>
            </a:xfrm>
            <a:custGeom>
              <a:rect b="b" l="l" r="r" t="t"/>
              <a:pathLst>
                <a:path extrusionOk="0" h="6473" w="11387">
                  <a:moveTo>
                    <a:pt x="5615" y="1"/>
                  </a:moveTo>
                  <a:lnTo>
                    <a:pt x="0" y="3181"/>
                  </a:lnTo>
                  <a:lnTo>
                    <a:pt x="5773" y="6473"/>
                  </a:lnTo>
                  <a:lnTo>
                    <a:pt x="11386" y="3291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97"/>
            <p:cNvSpPr/>
            <p:nvPr/>
          </p:nvSpPr>
          <p:spPr>
            <a:xfrm>
              <a:off x="6469075" y="108485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6" y="1839"/>
                  </a:lnTo>
                  <a:lnTo>
                    <a:pt x="1068" y="1506"/>
                  </a:lnTo>
                  <a:lnTo>
                    <a:pt x="1069" y="616"/>
                  </a:lnTo>
                  <a:lnTo>
                    <a:pt x="298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97"/>
            <p:cNvSpPr/>
            <p:nvPr/>
          </p:nvSpPr>
          <p:spPr>
            <a:xfrm>
              <a:off x="6464300" y="1082100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5" y="1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97"/>
            <p:cNvSpPr/>
            <p:nvPr/>
          </p:nvSpPr>
          <p:spPr>
            <a:xfrm>
              <a:off x="6464300" y="111545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92" y="1"/>
                  </a:moveTo>
                  <a:lnTo>
                    <a:pt x="0" y="112"/>
                  </a:lnTo>
                  <a:lnTo>
                    <a:pt x="1257" y="837"/>
                  </a:lnTo>
                  <a:lnTo>
                    <a:pt x="1257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97"/>
            <p:cNvSpPr/>
            <p:nvPr/>
          </p:nvSpPr>
          <p:spPr>
            <a:xfrm>
              <a:off x="6510000" y="110830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7" y="1840"/>
                  </a:lnTo>
                  <a:lnTo>
                    <a:pt x="1067" y="1506"/>
                  </a:lnTo>
                  <a:lnTo>
                    <a:pt x="1069" y="616"/>
                  </a:lnTo>
                  <a:lnTo>
                    <a:pt x="298" y="17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97"/>
            <p:cNvSpPr/>
            <p:nvPr/>
          </p:nvSpPr>
          <p:spPr>
            <a:xfrm>
              <a:off x="6505225" y="110555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5" y="1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97"/>
            <p:cNvSpPr/>
            <p:nvPr/>
          </p:nvSpPr>
          <p:spPr>
            <a:xfrm>
              <a:off x="6505225" y="113890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92" y="1"/>
                  </a:moveTo>
                  <a:lnTo>
                    <a:pt x="0" y="112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97"/>
            <p:cNvSpPr/>
            <p:nvPr/>
          </p:nvSpPr>
          <p:spPr>
            <a:xfrm>
              <a:off x="6550925" y="113165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7" y="1839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97"/>
            <p:cNvSpPr/>
            <p:nvPr/>
          </p:nvSpPr>
          <p:spPr>
            <a:xfrm>
              <a:off x="6546150" y="112890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5" y="1"/>
                  </a:moveTo>
                  <a:lnTo>
                    <a:pt x="1" y="1446"/>
                  </a:lnTo>
                  <a:lnTo>
                    <a:pt x="192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97"/>
            <p:cNvSpPr/>
            <p:nvPr/>
          </p:nvSpPr>
          <p:spPr>
            <a:xfrm>
              <a:off x="6546150" y="116225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92" y="1"/>
                  </a:moveTo>
                  <a:lnTo>
                    <a:pt x="1" y="112"/>
                  </a:lnTo>
                  <a:lnTo>
                    <a:pt x="1258" y="837"/>
                  </a:lnTo>
                  <a:lnTo>
                    <a:pt x="1258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97"/>
            <p:cNvSpPr/>
            <p:nvPr/>
          </p:nvSpPr>
          <p:spPr>
            <a:xfrm>
              <a:off x="6469075" y="1142275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6" y="1839"/>
                  </a:lnTo>
                  <a:lnTo>
                    <a:pt x="1068" y="1506"/>
                  </a:lnTo>
                  <a:lnTo>
                    <a:pt x="1069" y="615"/>
                  </a:lnTo>
                  <a:lnTo>
                    <a:pt x="298" y="17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97"/>
            <p:cNvSpPr/>
            <p:nvPr/>
          </p:nvSpPr>
          <p:spPr>
            <a:xfrm>
              <a:off x="6464300" y="1139525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5" y="0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97"/>
            <p:cNvSpPr/>
            <p:nvPr/>
          </p:nvSpPr>
          <p:spPr>
            <a:xfrm>
              <a:off x="6464300" y="1172875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92" y="1"/>
                  </a:moveTo>
                  <a:lnTo>
                    <a:pt x="0" y="112"/>
                  </a:lnTo>
                  <a:lnTo>
                    <a:pt x="1257" y="839"/>
                  </a:lnTo>
                  <a:lnTo>
                    <a:pt x="1257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97"/>
            <p:cNvSpPr/>
            <p:nvPr/>
          </p:nvSpPr>
          <p:spPr>
            <a:xfrm>
              <a:off x="6510000" y="1165775"/>
              <a:ext cx="26750" cy="45950"/>
            </a:xfrm>
            <a:custGeom>
              <a:rect b="b" l="l" r="r" t="t"/>
              <a:pathLst>
                <a:path extrusionOk="0" h="1838" w="1070">
                  <a:moveTo>
                    <a:pt x="5" y="0"/>
                  </a:moveTo>
                  <a:lnTo>
                    <a:pt x="1" y="1223"/>
                  </a:lnTo>
                  <a:lnTo>
                    <a:pt x="1067" y="1838"/>
                  </a:lnTo>
                  <a:lnTo>
                    <a:pt x="1067" y="1504"/>
                  </a:lnTo>
                  <a:lnTo>
                    <a:pt x="1069" y="615"/>
                  </a:lnTo>
                  <a:lnTo>
                    <a:pt x="298" y="16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97"/>
            <p:cNvSpPr/>
            <p:nvPr/>
          </p:nvSpPr>
          <p:spPr>
            <a:xfrm>
              <a:off x="6505225" y="1162975"/>
              <a:ext cx="4925" cy="36200"/>
            </a:xfrm>
            <a:custGeom>
              <a:rect b="b" l="l" r="r" t="t"/>
              <a:pathLst>
                <a:path extrusionOk="0" h="1448" w="197">
                  <a:moveTo>
                    <a:pt x="5" y="1"/>
                  </a:moveTo>
                  <a:lnTo>
                    <a:pt x="0" y="1448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97"/>
            <p:cNvSpPr/>
            <p:nvPr/>
          </p:nvSpPr>
          <p:spPr>
            <a:xfrm>
              <a:off x="6505225" y="1196325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92" y="1"/>
                  </a:moveTo>
                  <a:lnTo>
                    <a:pt x="0" y="114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97"/>
            <p:cNvSpPr/>
            <p:nvPr/>
          </p:nvSpPr>
          <p:spPr>
            <a:xfrm>
              <a:off x="6550925" y="1189075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7" y="1839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7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97"/>
            <p:cNvSpPr/>
            <p:nvPr/>
          </p:nvSpPr>
          <p:spPr>
            <a:xfrm>
              <a:off x="6546150" y="1186325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5" y="0"/>
                  </a:moveTo>
                  <a:lnTo>
                    <a:pt x="1" y="1446"/>
                  </a:lnTo>
                  <a:lnTo>
                    <a:pt x="192" y="1335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97"/>
            <p:cNvSpPr/>
            <p:nvPr/>
          </p:nvSpPr>
          <p:spPr>
            <a:xfrm>
              <a:off x="6546150" y="1219675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92" y="1"/>
                  </a:moveTo>
                  <a:lnTo>
                    <a:pt x="1" y="112"/>
                  </a:lnTo>
                  <a:lnTo>
                    <a:pt x="1258" y="839"/>
                  </a:lnTo>
                  <a:lnTo>
                    <a:pt x="1258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97"/>
            <p:cNvSpPr/>
            <p:nvPr/>
          </p:nvSpPr>
          <p:spPr>
            <a:xfrm>
              <a:off x="6469075" y="119970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4"/>
                  </a:lnTo>
                  <a:lnTo>
                    <a:pt x="1066" y="1839"/>
                  </a:lnTo>
                  <a:lnTo>
                    <a:pt x="1068" y="1506"/>
                  </a:lnTo>
                  <a:lnTo>
                    <a:pt x="1069" y="615"/>
                  </a:lnTo>
                  <a:lnTo>
                    <a:pt x="298" y="17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97"/>
            <p:cNvSpPr/>
            <p:nvPr/>
          </p:nvSpPr>
          <p:spPr>
            <a:xfrm>
              <a:off x="6464300" y="1196950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5" y="0"/>
                  </a:moveTo>
                  <a:lnTo>
                    <a:pt x="0" y="1446"/>
                  </a:lnTo>
                  <a:lnTo>
                    <a:pt x="193" y="1334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97"/>
            <p:cNvSpPr/>
            <p:nvPr/>
          </p:nvSpPr>
          <p:spPr>
            <a:xfrm>
              <a:off x="6464300" y="123030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92" y="0"/>
                  </a:moveTo>
                  <a:lnTo>
                    <a:pt x="0" y="114"/>
                  </a:lnTo>
                  <a:lnTo>
                    <a:pt x="1257" y="839"/>
                  </a:lnTo>
                  <a:lnTo>
                    <a:pt x="1257" y="61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97"/>
            <p:cNvSpPr/>
            <p:nvPr/>
          </p:nvSpPr>
          <p:spPr>
            <a:xfrm>
              <a:off x="6510000" y="1223200"/>
              <a:ext cx="26750" cy="45975"/>
            </a:xfrm>
            <a:custGeom>
              <a:rect b="b" l="l" r="r" t="t"/>
              <a:pathLst>
                <a:path extrusionOk="0" h="1839" w="1070">
                  <a:moveTo>
                    <a:pt x="5" y="0"/>
                  </a:moveTo>
                  <a:lnTo>
                    <a:pt x="1" y="1224"/>
                  </a:lnTo>
                  <a:lnTo>
                    <a:pt x="1067" y="1839"/>
                  </a:lnTo>
                  <a:lnTo>
                    <a:pt x="1067" y="1505"/>
                  </a:lnTo>
                  <a:lnTo>
                    <a:pt x="1069" y="615"/>
                  </a:lnTo>
                  <a:lnTo>
                    <a:pt x="298" y="16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97"/>
            <p:cNvSpPr/>
            <p:nvPr/>
          </p:nvSpPr>
          <p:spPr>
            <a:xfrm>
              <a:off x="6505225" y="1220400"/>
              <a:ext cx="4925" cy="36200"/>
            </a:xfrm>
            <a:custGeom>
              <a:rect b="b" l="l" r="r" t="t"/>
              <a:pathLst>
                <a:path extrusionOk="0" h="1448" w="197">
                  <a:moveTo>
                    <a:pt x="5" y="1"/>
                  </a:moveTo>
                  <a:lnTo>
                    <a:pt x="0" y="1448"/>
                  </a:lnTo>
                  <a:lnTo>
                    <a:pt x="193" y="1336"/>
                  </a:lnTo>
                  <a:lnTo>
                    <a:pt x="196" y="1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97"/>
            <p:cNvSpPr/>
            <p:nvPr/>
          </p:nvSpPr>
          <p:spPr>
            <a:xfrm>
              <a:off x="6505225" y="1253800"/>
              <a:ext cx="31450" cy="20925"/>
            </a:xfrm>
            <a:custGeom>
              <a:rect b="b" l="l" r="r" t="t"/>
              <a:pathLst>
                <a:path extrusionOk="0" h="837" w="1258">
                  <a:moveTo>
                    <a:pt x="192" y="0"/>
                  </a:moveTo>
                  <a:lnTo>
                    <a:pt x="0" y="112"/>
                  </a:lnTo>
                  <a:lnTo>
                    <a:pt x="1258" y="837"/>
                  </a:lnTo>
                  <a:lnTo>
                    <a:pt x="1258" y="61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97"/>
            <p:cNvSpPr/>
            <p:nvPr/>
          </p:nvSpPr>
          <p:spPr>
            <a:xfrm>
              <a:off x="6550925" y="1246550"/>
              <a:ext cx="26750" cy="45950"/>
            </a:xfrm>
            <a:custGeom>
              <a:rect b="b" l="l" r="r" t="t"/>
              <a:pathLst>
                <a:path extrusionOk="0" h="1838" w="1070">
                  <a:moveTo>
                    <a:pt x="5" y="0"/>
                  </a:moveTo>
                  <a:lnTo>
                    <a:pt x="1" y="1222"/>
                  </a:lnTo>
                  <a:lnTo>
                    <a:pt x="1067" y="1837"/>
                  </a:lnTo>
                  <a:lnTo>
                    <a:pt x="1067" y="1504"/>
                  </a:lnTo>
                  <a:lnTo>
                    <a:pt x="1070" y="615"/>
                  </a:lnTo>
                  <a:lnTo>
                    <a:pt x="297" y="16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97"/>
            <p:cNvSpPr/>
            <p:nvPr/>
          </p:nvSpPr>
          <p:spPr>
            <a:xfrm>
              <a:off x="6546150" y="1243750"/>
              <a:ext cx="4925" cy="36200"/>
            </a:xfrm>
            <a:custGeom>
              <a:rect b="b" l="l" r="r" t="t"/>
              <a:pathLst>
                <a:path extrusionOk="0" h="1448" w="197">
                  <a:moveTo>
                    <a:pt x="5" y="0"/>
                  </a:moveTo>
                  <a:lnTo>
                    <a:pt x="1" y="1448"/>
                  </a:lnTo>
                  <a:lnTo>
                    <a:pt x="192" y="1334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97"/>
            <p:cNvSpPr/>
            <p:nvPr/>
          </p:nvSpPr>
          <p:spPr>
            <a:xfrm>
              <a:off x="6546150" y="127710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92" y="0"/>
                  </a:moveTo>
                  <a:lnTo>
                    <a:pt x="1" y="114"/>
                  </a:lnTo>
                  <a:lnTo>
                    <a:pt x="1258" y="839"/>
                  </a:lnTo>
                  <a:lnTo>
                    <a:pt x="1258" y="61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97"/>
            <p:cNvSpPr/>
            <p:nvPr/>
          </p:nvSpPr>
          <p:spPr>
            <a:xfrm>
              <a:off x="6469075" y="1257150"/>
              <a:ext cx="26750" cy="45975"/>
            </a:xfrm>
            <a:custGeom>
              <a:rect b="b" l="l" r="r" t="t"/>
              <a:pathLst>
                <a:path extrusionOk="0" h="1839" w="1070">
                  <a:moveTo>
                    <a:pt x="5" y="1"/>
                  </a:moveTo>
                  <a:lnTo>
                    <a:pt x="1" y="1225"/>
                  </a:lnTo>
                  <a:lnTo>
                    <a:pt x="1066" y="1838"/>
                  </a:lnTo>
                  <a:lnTo>
                    <a:pt x="1068" y="1506"/>
                  </a:lnTo>
                  <a:lnTo>
                    <a:pt x="1069" y="616"/>
                  </a:lnTo>
                  <a:lnTo>
                    <a:pt x="298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97"/>
            <p:cNvSpPr/>
            <p:nvPr/>
          </p:nvSpPr>
          <p:spPr>
            <a:xfrm>
              <a:off x="6464300" y="1254375"/>
              <a:ext cx="4900" cy="36200"/>
            </a:xfrm>
            <a:custGeom>
              <a:rect b="b" l="l" r="r" t="t"/>
              <a:pathLst>
                <a:path extrusionOk="0" h="1448" w="196">
                  <a:moveTo>
                    <a:pt x="5" y="0"/>
                  </a:moveTo>
                  <a:lnTo>
                    <a:pt x="0" y="1447"/>
                  </a:lnTo>
                  <a:lnTo>
                    <a:pt x="0" y="1447"/>
                  </a:lnTo>
                  <a:lnTo>
                    <a:pt x="193" y="1334"/>
                  </a:lnTo>
                  <a:lnTo>
                    <a:pt x="196" y="1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97"/>
            <p:cNvSpPr/>
            <p:nvPr/>
          </p:nvSpPr>
          <p:spPr>
            <a:xfrm>
              <a:off x="6464300" y="128775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92" y="1"/>
                  </a:moveTo>
                  <a:lnTo>
                    <a:pt x="0" y="112"/>
                  </a:lnTo>
                  <a:lnTo>
                    <a:pt x="1257" y="837"/>
                  </a:lnTo>
                  <a:lnTo>
                    <a:pt x="1257" y="614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97"/>
            <p:cNvSpPr/>
            <p:nvPr/>
          </p:nvSpPr>
          <p:spPr>
            <a:xfrm>
              <a:off x="6510000" y="1280625"/>
              <a:ext cx="26750" cy="45975"/>
            </a:xfrm>
            <a:custGeom>
              <a:rect b="b" l="l" r="r" t="t"/>
              <a:pathLst>
                <a:path extrusionOk="0" h="1839" w="1070">
                  <a:moveTo>
                    <a:pt x="5" y="0"/>
                  </a:moveTo>
                  <a:lnTo>
                    <a:pt x="1" y="1224"/>
                  </a:lnTo>
                  <a:lnTo>
                    <a:pt x="1067" y="1839"/>
                  </a:lnTo>
                  <a:lnTo>
                    <a:pt x="1067" y="1505"/>
                  </a:lnTo>
                  <a:lnTo>
                    <a:pt x="1069" y="615"/>
                  </a:lnTo>
                  <a:lnTo>
                    <a:pt x="298" y="17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97"/>
            <p:cNvSpPr/>
            <p:nvPr/>
          </p:nvSpPr>
          <p:spPr>
            <a:xfrm>
              <a:off x="6505225" y="127785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5" y="1"/>
                  </a:moveTo>
                  <a:lnTo>
                    <a:pt x="0" y="1447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97"/>
            <p:cNvSpPr/>
            <p:nvPr/>
          </p:nvSpPr>
          <p:spPr>
            <a:xfrm>
              <a:off x="6505225" y="1311200"/>
              <a:ext cx="31450" cy="21000"/>
            </a:xfrm>
            <a:custGeom>
              <a:rect b="b" l="l" r="r" t="t"/>
              <a:pathLst>
                <a:path extrusionOk="0" h="840" w="1258">
                  <a:moveTo>
                    <a:pt x="192" y="1"/>
                  </a:moveTo>
                  <a:lnTo>
                    <a:pt x="0" y="113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97"/>
            <p:cNvSpPr/>
            <p:nvPr/>
          </p:nvSpPr>
          <p:spPr>
            <a:xfrm>
              <a:off x="6550925" y="130395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7" y="1840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97"/>
            <p:cNvSpPr/>
            <p:nvPr/>
          </p:nvSpPr>
          <p:spPr>
            <a:xfrm>
              <a:off x="6546150" y="1301175"/>
              <a:ext cx="4925" cy="36200"/>
            </a:xfrm>
            <a:custGeom>
              <a:rect b="b" l="l" r="r" t="t"/>
              <a:pathLst>
                <a:path extrusionOk="0" h="1448" w="197">
                  <a:moveTo>
                    <a:pt x="5" y="0"/>
                  </a:moveTo>
                  <a:lnTo>
                    <a:pt x="1" y="1447"/>
                  </a:lnTo>
                  <a:lnTo>
                    <a:pt x="192" y="1336"/>
                  </a:lnTo>
                  <a:lnTo>
                    <a:pt x="196" y="1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97"/>
            <p:cNvSpPr/>
            <p:nvPr/>
          </p:nvSpPr>
          <p:spPr>
            <a:xfrm>
              <a:off x="6546150" y="133455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92" y="1"/>
                  </a:moveTo>
                  <a:lnTo>
                    <a:pt x="1" y="112"/>
                  </a:lnTo>
                  <a:lnTo>
                    <a:pt x="1258" y="837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97"/>
            <p:cNvSpPr/>
            <p:nvPr/>
          </p:nvSpPr>
          <p:spPr>
            <a:xfrm>
              <a:off x="6469075" y="1314575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6" y="1840"/>
                  </a:lnTo>
                  <a:lnTo>
                    <a:pt x="1068" y="1506"/>
                  </a:lnTo>
                  <a:lnTo>
                    <a:pt x="1069" y="616"/>
                  </a:lnTo>
                  <a:lnTo>
                    <a:pt x="298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97"/>
            <p:cNvSpPr/>
            <p:nvPr/>
          </p:nvSpPr>
          <p:spPr>
            <a:xfrm>
              <a:off x="6464300" y="1311825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5" y="1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97"/>
            <p:cNvSpPr/>
            <p:nvPr/>
          </p:nvSpPr>
          <p:spPr>
            <a:xfrm>
              <a:off x="6464300" y="1345175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92" y="1"/>
                  </a:moveTo>
                  <a:lnTo>
                    <a:pt x="0" y="112"/>
                  </a:lnTo>
                  <a:lnTo>
                    <a:pt x="1257" y="837"/>
                  </a:lnTo>
                  <a:lnTo>
                    <a:pt x="1257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97"/>
            <p:cNvSpPr/>
            <p:nvPr/>
          </p:nvSpPr>
          <p:spPr>
            <a:xfrm>
              <a:off x="6510000" y="1338050"/>
              <a:ext cx="26750" cy="45975"/>
            </a:xfrm>
            <a:custGeom>
              <a:rect b="b" l="l" r="r" t="t"/>
              <a:pathLst>
                <a:path extrusionOk="0" h="1839" w="1070">
                  <a:moveTo>
                    <a:pt x="5" y="0"/>
                  </a:moveTo>
                  <a:lnTo>
                    <a:pt x="1" y="1224"/>
                  </a:lnTo>
                  <a:lnTo>
                    <a:pt x="1067" y="1839"/>
                  </a:lnTo>
                  <a:lnTo>
                    <a:pt x="1067" y="1505"/>
                  </a:lnTo>
                  <a:lnTo>
                    <a:pt x="1069" y="615"/>
                  </a:lnTo>
                  <a:lnTo>
                    <a:pt x="298" y="17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97"/>
            <p:cNvSpPr/>
            <p:nvPr/>
          </p:nvSpPr>
          <p:spPr>
            <a:xfrm>
              <a:off x="6505225" y="1335275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5" y="1"/>
                  </a:moveTo>
                  <a:lnTo>
                    <a:pt x="0" y="1447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97"/>
            <p:cNvSpPr/>
            <p:nvPr/>
          </p:nvSpPr>
          <p:spPr>
            <a:xfrm>
              <a:off x="6505225" y="1368625"/>
              <a:ext cx="31450" cy="21000"/>
            </a:xfrm>
            <a:custGeom>
              <a:rect b="b" l="l" r="r" t="t"/>
              <a:pathLst>
                <a:path extrusionOk="0" h="840" w="1258">
                  <a:moveTo>
                    <a:pt x="192" y="1"/>
                  </a:moveTo>
                  <a:lnTo>
                    <a:pt x="0" y="113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97"/>
            <p:cNvSpPr/>
            <p:nvPr/>
          </p:nvSpPr>
          <p:spPr>
            <a:xfrm>
              <a:off x="6550925" y="1361375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7" y="1840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97"/>
            <p:cNvSpPr/>
            <p:nvPr/>
          </p:nvSpPr>
          <p:spPr>
            <a:xfrm>
              <a:off x="6546150" y="1358625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5" y="1"/>
                  </a:moveTo>
                  <a:lnTo>
                    <a:pt x="1" y="1446"/>
                  </a:lnTo>
                  <a:lnTo>
                    <a:pt x="192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97"/>
            <p:cNvSpPr/>
            <p:nvPr/>
          </p:nvSpPr>
          <p:spPr>
            <a:xfrm>
              <a:off x="6546150" y="1391975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92" y="1"/>
                  </a:moveTo>
                  <a:lnTo>
                    <a:pt x="1" y="112"/>
                  </a:lnTo>
                  <a:lnTo>
                    <a:pt x="1258" y="837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97"/>
            <p:cNvSpPr/>
            <p:nvPr/>
          </p:nvSpPr>
          <p:spPr>
            <a:xfrm>
              <a:off x="6690100" y="108485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5" y="1"/>
                  </a:moveTo>
                  <a:lnTo>
                    <a:pt x="772" y="169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39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97"/>
            <p:cNvSpPr/>
            <p:nvPr/>
          </p:nvSpPr>
          <p:spPr>
            <a:xfrm>
              <a:off x="6716725" y="1082100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192" y="1"/>
                  </a:moveTo>
                  <a:lnTo>
                    <a:pt x="0" y="111"/>
                  </a:lnTo>
                  <a:lnTo>
                    <a:pt x="3" y="1335"/>
                  </a:lnTo>
                  <a:lnTo>
                    <a:pt x="196" y="144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97"/>
            <p:cNvSpPr/>
            <p:nvPr/>
          </p:nvSpPr>
          <p:spPr>
            <a:xfrm>
              <a:off x="6690175" y="111545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066" y="1"/>
                  </a:moveTo>
                  <a:lnTo>
                    <a:pt x="1" y="615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97"/>
            <p:cNvSpPr/>
            <p:nvPr/>
          </p:nvSpPr>
          <p:spPr>
            <a:xfrm>
              <a:off x="6649175" y="110830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5" y="1"/>
                  </a:moveTo>
                  <a:lnTo>
                    <a:pt x="774" y="171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40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97"/>
            <p:cNvSpPr/>
            <p:nvPr/>
          </p:nvSpPr>
          <p:spPr>
            <a:xfrm>
              <a:off x="6675775" y="110555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97"/>
            <p:cNvSpPr/>
            <p:nvPr/>
          </p:nvSpPr>
          <p:spPr>
            <a:xfrm>
              <a:off x="6649250" y="113890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97"/>
            <p:cNvSpPr/>
            <p:nvPr/>
          </p:nvSpPr>
          <p:spPr>
            <a:xfrm>
              <a:off x="6608250" y="113165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6" y="1"/>
                  </a:moveTo>
                  <a:lnTo>
                    <a:pt x="773" y="169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39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97"/>
            <p:cNvSpPr/>
            <p:nvPr/>
          </p:nvSpPr>
          <p:spPr>
            <a:xfrm>
              <a:off x="6634850" y="112890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194" y="1"/>
                  </a:moveTo>
                  <a:lnTo>
                    <a:pt x="1" y="111"/>
                  </a:lnTo>
                  <a:lnTo>
                    <a:pt x="5" y="1335"/>
                  </a:lnTo>
                  <a:lnTo>
                    <a:pt x="197" y="1446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97"/>
            <p:cNvSpPr/>
            <p:nvPr/>
          </p:nvSpPr>
          <p:spPr>
            <a:xfrm>
              <a:off x="6608325" y="116225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066" y="1"/>
                  </a:moveTo>
                  <a:lnTo>
                    <a:pt x="0" y="615"/>
                  </a:lnTo>
                  <a:lnTo>
                    <a:pt x="0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97"/>
            <p:cNvSpPr/>
            <p:nvPr/>
          </p:nvSpPr>
          <p:spPr>
            <a:xfrm>
              <a:off x="6469075" y="102790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6" y="1839"/>
                  </a:lnTo>
                  <a:lnTo>
                    <a:pt x="1068" y="1506"/>
                  </a:lnTo>
                  <a:lnTo>
                    <a:pt x="1069" y="616"/>
                  </a:lnTo>
                  <a:lnTo>
                    <a:pt x="298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97"/>
            <p:cNvSpPr/>
            <p:nvPr/>
          </p:nvSpPr>
          <p:spPr>
            <a:xfrm>
              <a:off x="6464300" y="1025150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5" y="0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97"/>
            <p:cNvSpPr/>
            <p:nvPr/>
          </p:nvSpPr>
          <p:spPr>
            <a:xfrm>
              <a:off x="6464300" y="105850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92" y="1"/>
                  </a:moveTo>
                  <a:lnTo>
                    <a:pt x="0" y="112"/>
                  </a:lnTo>
                  <a:lnTo>
                    <a:pt x="1257" y="837"/>
                  </a:lnTo>
                  <a:lnTo>
                    <a:pt x="1257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97"/>
            <p:cNvSpPr/>
            <p:nvPr/>
          </p:nvSpPr>
          <p:spPr>
            <a:xfrm>
              <a:off x="6510000" y="105135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7" y="1840"/>
                  </a:lnTo>
                  <a:lnTo>
                    <a:pt x="1067" y="1506"/>
                  </a:lnTo>
                  <a:lnTo>
                    <a:pt x="1069" y="616"/>
                  </a:lnTo>
                  <a:lnTo>
                    <a:pt x="298" y="17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97"/>
            <p:cNvSpPr/>
            <p:nvPr/>
          </p:nvSpPr>
          <p:spPr>
            <a:xfrm>
              <a:off x="6505225" y="104860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5" y="1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97"/>
            <p:cNvSpPr/>
            <p:nvPr/>
          </p:nvSpPr>
          <p:spPr>
            <a:xfrm>
              <a:off x="6505225" y="108195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92" y="1"/>
                  </a:moveTo>
                  <a:lnTo>
                    <a:pt x="0" y="114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97"/>
            <p:cNvSpPr/>
            <p:nvPr/>
          </p:nvSpPr>
          <p:spPr>
            <a:xfrm>
              <a:off x="6550925" y="107470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5" y="1"/>
                  </a:moveTo>
                  <a:lnTo>
                    <a:pt x="1" y="1225"/>
                  </a:lnTo>
                  <a:lnTo>
                    <a:pt x="1067" y="1839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7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97"/>
            <p:cNvSpPr/>
            <p:nvPr/>
          </p:nvSpPr>
          <p:spPr>
            <a:xfrm>
              <a:off x="6546150" y="107195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5" y="1"/>
                  </a:moveTo>
                  <a:lnTo>
                    <a:pt x="1" y="1446"/>
                  </a:lnTo>
                  <a:lnTo>
                    <a:pt x="192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97"/>
            <p:cNvSpPr/>
            <p:nvPr/>
          </p:nvSpPr>
          <p:spPr>
            <a:xfrm>
              <a:off x="6546150" y="110530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92" y="1"/>
                  </a:moveTo>
                  <a:lnTo>
                    <a:pt x="1" y="112"/>
                  </a:lnTo>
                  <a:lnTo>
                    <a:pt x="1258" y="839"/>
                  </a:lnTo>
                  <a:lnTo>
                    <a:pt x="1258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97"/>
            <p:cNvSpPr/>
            <p:nvPr/>
          </p:nvSpPr>
          <p:spPr>
            <a:xfrm>
              <a:off x="6690100" y="102790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5" y="1"/>
                  </a:moveTo>
                  <a:lnTo>
                    <a:pt x="772" y="169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39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97"/>
            <p:cNvSpPr/>
            <p:nvPr/>
          </p:nvSpPr>
          <p:spPr>
            <a:xfrm>
              <a:off x="6716725" y="1025150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192" y="0"/>
                  </a:moveTo>
                  <a:lnTo>
                    <a:pt x="0" y="111"/>
                  </a:lnTo>
                  <a:lnTo>
                    <a:pt x="3" y="1335"/>
                  </a:lnTo>
                  <a:lnTo>
                    <a:pt x="196" y="1446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97"/>
            <p:cNvSpPr/>
            <p:nvPr/>
          </p:nvSpPr>
          <p:spPr>
            <a:xfrm>
              <a:off x="6690175" y="105850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066" y="1"/>
                  </a:moveTo>
                  <a:lnTo>
                    <a:pt x="1" y="615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97"/>
            <p:cNvSpPr/>
            <p:nvPr/>
          </p:nvSpPr>
          <p:spPr>
            <a:xfrm>
              <a:off x="6649175" y="105135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5" y="1"/>
                  </a:moveTo>
                  <a:lnTo>
                    <a:pt x="774" y="171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40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97"/>
            <p:cNvSpPr/>
            <p:nvPr/>
          </p:nvSpPr>
          <p:spPr>
            <a:xfrm>
              <a:off x="6675775" y="104860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97"/>
            <p:cNvSpPr/>
            <p:nvPr/>
          </p:nvSpPr>
          <p:spPr>
            <a:xfrm>
              <a:off x="6649250" y="108195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4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97"/>
            <p:cNvSpPr/>
            <p:nvPr/>
          </p:nvSpPr>
          <p:spPr>
            <a:xfrm>
              <a:off x="6608250" y="107470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6" y="1"/>
                  </a:moveTo>
                  <a:lnTo>
                    <a:pt x="773" y="170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39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97"/>
            <p:cNvSpPr/>
            <p:nvPr/>
          </p:nvSpPr>
          <p:spPr>
            <a:xfrm>
              <a:off x="6634850" y="107195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194" y="1"/>
                  </a:moveTo>
                  <a:lnTo>
                    <a:pt x="1" y="111"/>
                  </a:lnTo>
                  <a:lnTo>
                    <a:pt x="5" y="1335"/>
                  </a:lnTo>
                  <a:lnTo>
                    <a:pt x="197" y="1446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97"/>
            <p:cNvSpPr/>
            <p:nvPr/>
          </p:nvSpPr>
          <p:spPr>
            <a:xfrm>
              <a:off x="6608325" y="110530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066" y="1"/>
                  </a:moveTo>
                  <a:lnTo>
                    <a:pt x="0" y="615"/>
                  </a:lnTo>
                  <a:lnTo>
                    <a:pt x="0" y="839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97"/>
            <p:cNvSpPr/>
            <p:nvPr/>
          </p:nvSpPr>
          <p:spPr>
            <a:xfrm>
              <a:off x="6690100" y="1142275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5" y="1"/>
                  </a:moveTo>
                  <a:lnTo>
                    <a:pt x="772" y="170"/>
                  </a:lnTo>
                  <a:lnTo>
                    <a:pt x="1" y="615"/>
                  </a:lnTo>
                  <a:lnTo>
                    <a:pt x="4" y="1506"/>
                  </a:lnTo>
                  <a:lnTo>
                    <a:pt x="4" y="1839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97"/>
            <p:cNvSpPr/>
            <p:nvPr/>
          </p:nvSpPr>
          <p:spPr>
            <a:xfrm>
              <a:off x="6716725" y="1139525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192" y="0"/>
                  </a:moveTo>
                  <a:lnTo>
                    <a:pt x="0" y="111"/>
                  </a:lnTo>
                  <a:lnTo>
                    <a:pt x="3" y="1335"/>
                  </a:lnTo>
                  <a:lnTo>
                    <a:pt x="196" y="1446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97"/>
            <p:cNvSpPr/>
            <p:nvPr/>
          </p:nvSpPr>
          <p:spPr>
            <a:xfrm>
              <a:off x="6690175" y="1172875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066" y="1"/>
                  </a:moveTo>
                  <a:lnTo>
                    <a:pt x="1" y="615"/>
                  </a:lnTo>
                  <a:lnTo>
                    <a:pt x="1" y="839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97"/>
            <p:cNvSpPr/>
            <p:nvPr/>
          </p:nvSpPr>
          <p:spPr>
            <a:xfrm>
              <a:off x="6649175" y="1165775"/>
              <a:ext cx="26750" cy="45950"/>
            </a:xfrm>
            <a:custGeom>
              <a:rect b="b" l="l" r="r" t="t"/>
              <a:pathLst>
                <a:path extrusionOk="0" h="1838" w="1070">
                  <a:moveTo>
                    <a:pt x="1065" y="0"/>
                  </a:moveTo>
                  <a:lnTo>
                    <a:pt x="774" y="169"/>
                  </a:lnTo>
                  <a:lnTo>
                    <a:pt x="1" y="615"/>
                  </a:lnTo>
                  <a:lnTo>
                    <a:pt x="4" y="1504"/>
                  </a:lnTo>
                  <a:lnTo>
                    <a:pt x="4" y="1838"/>
                  </a:lnTo>
                  <a:lnTo>
                    <a:pt x="1069" y="1223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97"/>
            <p:cNvSpPr/>
            <p:nvPr/>
          </p:nvSpPr>
          <p:spPr>
            <a:xfrm>
              <a:off x="6675775" y="1162975"/>
              <a:ext cx="4925" cy="36200"/>
            </a:xfrm>
            <a:custGeom>
              <a:rect b="b" l="l" r="r" t="t"/>
              <a:pathLst>
                <a:path extrusionOk="0" h="1448" w="197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8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97"/>
            <p:cNvSpPr/>
            <p:nvPr/>
          </p:nvSpPr>
          <p:spPr>
            <a:xfrm>
              <a:off x="6649250" y="1196325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4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97"/>
            <p:cNvSpPr/>
            <p:nvPr/>
          </p:nvSpPr>
          <p:spPr>
            <a:xfrm>
              <a:off x="6608250" y="1189075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6" y="1"/>
                  </a:moveTo>
                  <a:lnTo>
                    <a:pt x="773" y="170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39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97"/>
            <p:cNvSpPr/>
            <p:nvPr/>
          </p:nvSpPr>
          <p:spPr>
            <a:xfrm>
              <a:off x="6634850" y="1186325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194" y="0"/>
                  </a:moveTo>
                  <a:lnTo>
                    <a:pt x="1" y="111"/>
                  </a:lnTo>
                  <a:lnTo>
                    <a:pt x="5" y="1335"/>
                  </a:lnTo>
                  <a:lnTo>
                    <a:pt x="197" y="144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97"/>
            <p:cNvSpPr/>
            <p:nvPr/>
          </p:nvSpPr>
          <p:spPr>
            <a:xfrm>
              <a:off x="6608325" y="1219675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066" y="1"/>
                  </a:moveTo>
                  <a:lnTo>
                    <a:pt x="0" y="615"/>
                  </a:lnTo>
                  <a:lnTo>
                    <a:pt x="0" y="839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97"/>
            <p:cNvSpPr/>
            <p:nvPr/>
          </p:nvSpPr>
          <p:spPr>
            <a:xfrm>
              <a:off x="6690100" y="119970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5" y="1"/>
                  </a:moveTo>
                  <a:lnTo>
                    <a:pt x="772" y="170"/>
                  </a:lnTo>
                  <a:lnTo>
                    <a:pt x="1" y="615"/>
                  </a:lnTo>
                  <a:lnTo>
                    <a:pt x="4" y="1506"/>
                  </a:lnTo>
                  <a:lnTo>
                    <a:pt x="4" y="1839"/>
                  </a:lnTo>
                  <a:lnTo>
                    <a:pt x="1069" y="122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97"/>
            <p:cNvSpPr/>
            <p:nvPr/>
          </p:nvSpPr>
          <p:spPr>
            <a:xfrm>
              <a:off x="6716725" y="1196950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192" y="0"/>
                  </a:moveTo>
                  <a:lnTo>
                    <a:pt x="0" y="111"/>
                  </a:lnTo>
                  <a:lnTo>
                    <a:pt x="3" y="1334"/>
                  </a:lnTo>
                  <a:lnTo>
                    <a:pt x="196" y="1446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97"/>
            <p:cNvSpPr/>
            <p:nvPr/>
          </p:nvSpPr>
          <p:spPr>
            <a:xfrm>
              <a:off x="6690175" y="123030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066" y="0"/>
                  </a:moveTo>
                  <a:lnTo>
                    <a:pt x="1" y="615"/>
                  </a:lnTo>
                  <a:lnTo>
                    <a:pt x="1" y="839"/>
                  </a:lnTo>
                  <a:lnTo>
                    <a:pt x="1258" y="11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97"/>
            <p:cNvSpPr/>
            <p:nvPr/>
          </p:nvSpPr>
          <p:spPr>
            <a:xfrm>
              <a:off x="6649175" y="1223200"/>
              <a:ext cx="26750" cy="45975"/>
            </a:xfrm>
            <a:custGeom>
              <a:rect b="b" l="l" r="r" t="t"/>
              <a:pathLst>
                <a:path extrusionOk="0" h="1839" w="1070">
                  <a:moveTo>
                    <a:pt x="1065" y="0"/>
                  </a:moveTo>
                  <a:lnTo>
                    <a:pt x="774" y="168"/>
                  </a:lnTo>
                  <a:lnTo>
                    <a:pt x="1" y="615"/>
                  </a:lnTo>
                  <a:lnTo>
                    <a:pt x="4" y="1505"/>
                  </a:lnTo>
                  <a:lnTo>
                    <a:pt x="4" y="1839"/>
                  </a:lnTo>
                  <a:lnTo>
                    <a:pt x="1069" y="1224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97"/>
            <p:cNvSpPr/>
            <p:nvPr/>
          </p:nvSpPr>
          <p:spPr>
            <a:xfrm>
              <a:off x="6675775" y="1220400"/>
              <a:ext cx="4925" cy="36200"/>
            </a:xfrm>
            <a:custGeom>
              <a:rect b="b" l="l" r="r" t="t"/>
              <a:pathLst>
                <a:path extrusionOk="0" h="1448" w="197">
                  <a:moveTo>
                    <a:pt x="192" y="1"/>
                  </a:moveTo>
                  <a:lnTo>
                    <a:pt x="1" y="112"/>
                  </a:lnTo>
                  <a:lnTo>
                    <a:pt x="4" y="1336"/>
                  </a:lnTo>
                  <a:lnTo>
                    <a:pt x="197" y="1448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97"/>
            <p:cNvSpPr/>
            <p:nvPr/>
          </p:nvSpPr>
          <p:spPr>
            <a:xfrm>
              <a:off x="6649250" y="1253800"/>
              <a:ext cx="31450" cy="20925"/>
            </a:xfrm>
            <a:custGeom>
              <a:rect b="b" l="l" r="r" t="t"/>
              <a:pathLst>
                <a:path extrusionOk="0" h="837" w="1258">
                  <a:moveTo>
                    <a:pt x="1066" y="0"/>
                  </a:moveTo>
                  <a:lnTo>
                    <a:pt x="1" y="615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97"/>
            <p:cNvSpPr/>
            <p:nvPr/>
          </p:nvSpPr>
          <p:spPr>
            <a:xfrm>
              <a:off x="6608250" y="1246550"/>
              <a:ext cx="26750" cy="45950"/>
            </a:xfrm>
            <a:custGeom>
              <a:rect b="b" l="l" r="r" t="t"/>
              <a:pathLst>
                <a:path extrusionOk="0" h="1838" w="1070">
                  <a:moveTo>
                    <a:pt x="1066" y="0"/>
                  </a:moveTo>
                  <a:lnTo>
                    <a:pt x="773" y="168"/>
                  </a:lnTo>
                  <a:lnTo>
                    <a:pt x="0" y="615"/>
                  </a:lnTo>
                  <a:lnTo>
                    <a:pt x="3" y="1504"/>
                  </a:lnTo>
                  <a:lnTo>
                    <a:pt x="5" y="1837"/>
                  </a:lnTo>
                  <a:lnTo>
                    <a:pt x="1069" y="122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97"/>
            <p:cNvSpPr/>
            <p:nvPr/>
          </p:nvSpPr>
          <p:spPr>
            <a:xfrm>
              <a:off x="6634850" y="1243750"/>
              <a:ext cx="4925" cy="36200"/>
            </a:xfrm>
            <a:custGeom>
              <a:rect b="b" l="l" r="r" t="t"/>
              <a:pathLst>
                <a:path extrusionOk="0" h="1448" w="197">
                  <a:moveTo>
                    <a:pt x="194" y="0"/>
                  </a:moveTo>
                  <a:lnTo>
                    <a:pt x="1" y="111"/>
                  </a:lnTo>
                  <a:lnTo>
                    <a:pt x="5" y="1334"/>
                  </a:lnTo>
                  <a:lnTo>
                    <a:pt x="197" y="1448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97"/>
            <p:cNvSpPr/>
            <p:nvPr/>
          </p:nvSpPr>
          <p:spPr>
            <a:xfrm>
              <a:off x="6608325" y="1277100"/>
              <a:ext cx="31450" cy="20975"/>
            </a:xfrm>
            <a:custGeom>
              <a:rect b="b" l="l" r="r" t="t"/>
              <a:pathLst>
                <a:path extrusionOk="0" h="839" w="1258">
                  <a:moveTo>
                    <a:pt x="1066" y="0"/>
                  </a:moveTo>
                  <a:lnTo>
                    <a:pt x="0" y="615"/>
                  </a:lnTo>
                  <a:lnTo>
                    <a:pt x="0" y="839"/>
                  </a:lnTo>
                  <a:lnTo>
                    <a:pt x="1258" y="11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97"/>
            <p:cNvSpPr/>
            <p:nvPr/>
          </p:nvSpPr>
          <p:spPr>
            <a:xfrm>
              <a:off x="6690100" y="1257150"/>
              <a:ext cx="26750" cy="45975"/>
            </a:xfrm>
            <a:custGeom>
              <a:rect b="b" l="l" r="r" t="t"/>
              <a:pathLst>
                <a:path extrusionOk="0" h="1839" w="1070">
                  <a:moveTo>
                    <a:pt x="1065" y="1"/>
                  </a:moveTo>
                  <a:lnTo>
                    <a:pt x="772" y="169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38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97"/>
            <p:cNvSpPr/>
            <p:nvPr/>
          </p:nvSpPr>
          <p:spPr>
            <a:xfrm>
              <a:off x="6716725" y="1254375"/>
              <a:ext cx="4900" cy="36200"/>
            </a:xfrm>
            <a:custGeom>
              <a:rect b="b" l="l" r="r" t="t"/>
              <a:pathLst>
                <a:path extrusionOk="0" h="1448" w="196">
                  <a:moveTo>
                    <a:pt x="192" y="0"/>
                  </a:moveTo>
                  <a:lnTo>
                    <a:pt x="0" y="112"/>
                  </a:lnTo>
                  <a:lnTo>
                    <a:pt x="3" y="1334"/>
                  </a:lnTo>
                  <a:lnTo>
                    <a:pt x="196" y="144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97"/>
            <p:cNvSpPr/>
            <p:nvPr/>
          </p:nvSpPr>
          <p:spPr>
            <a:xfrm>
              <a:off x="6690175" y="128775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066" y="1"/>
                  </a:moveTo>
                  <a:lnTo>
                    <a:pt x="1" y="614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97"/>
            <p:cNvSpPr/>
            <p:nvPr/>
          </p:nvSpPr>
          <p:spPr>
            <a:xfrm>
              <a:off x="6649175" y="1280625"/>
              <a:ext cx="26750" cy="45975"/>
            </a:xfrm>
            <a:custGeom>
              <a:rect b="b" l="l" r="r" t="t"/>
              <a:pathLst>
                <a:path extrusionOk="0" h="1839" w="1070">
                  <a:moveTo>
                    <a:pt x="1065" y="0"/>
                  </a:moveTo>
                  <a:lnTo>
                    <a:pt x="774" y="170"/>
                  </a:lnTo>
                  <a:lnTo>
                    <a:pt x="1" y="615"/>
                  </a:lnTo>
                  <a:lnTo>
                    <a:pt x="4" y="1505"/>
                  </a:lnTo>
                  <a:lnTo>
                    <a:pt x="4" y="1839"/>
                  </a:lnTo>
                  <a:lnTo>
                    <a:pt x="1069" y="1224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97"/>
            <p:cNvSpPr/>
            <p:nvPr/>
          </p:nvSpPr>
          <p:spPr>
            <a:xfrm>
              <a:off x="6675775" y="1277850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97"/>
            <p:cNvSpPr/>
            <p:nvPr/>
          </p:nvSpPr>
          <p:spPr>
            <a:xfrm>
              <a:off x="6649250" y="1311200"/>
              <a:ext cx="31450" cy="21000"/>
            </a:xfrm>
            <a:custGeom>
              <a:rect b="b" l="l" r="r" t="t"/>
              <a:pathLst>
                <a:path extrusionOk="0" h="840" w="1258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3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97"/>
            <p:cNvSpPr/>
            <p:nvPr/>
          </p:nvSpPr>
          <p:spPr>
            <a:xfrm>
              <a:off x="6608250" y="1303950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6" y="1"/>
                  </a:moveTo>
                  <a:lnTo>
                    <a:pt x="773" y="169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40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97"/>
            <p:cNvSpPr/>
            <p:nvPr/>
          </p:nvSpPr>
          <p:spPr>
            <a:xfrm>
              <a:off x="6634850" y="1301175"/>
              <a:ext cx="4925" cy="36200"/>
            </a:xfrm>
            <a:custGeom>
              <a:rect b="b" l="l" r="r" t="t"/>
              <a:pathLst>
                <a:path extrusionOk="0" h="1448" w="197">
                  <a:moveTo>
                    <a:pt x="194" y="0"/>
                  </a:moveTo>
                  <a:lnTo>
                    <a:pt x="1" y="112"/>
                  </a:lnTo>
                  <a:lnTo>
                    <a:pt x="5" y="1336"/>
                  </a:lnTo>
                  <a:lnTo>
                    <a:pt x="197" y="144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97"/>
            <p:cNvSpPr/>
            <p:nvPr/>
          </p:nvSpPr>
          <p:spPr>
            <a:xfrm>
              <a:off x="6608325" y="1334550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066" y="1"/>
                  </a:moveTo>
                  <a:lnTo>
                    <a:pt x="0" y="616"/>
                  </a:lnTo>
                  <a:lnTo>
                    <a:pt x="0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97"/>
            <p:cNvSpPr/>
            <p:nvPr/>
          </p:nvSpPr>
          <p:spPr>
            <a:xfrm>
              <a:off x="6690100" y="1314575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5" y="1"/>
                  </a:moveTo>
                  <a:lnTo>
                    <a:pt x="772" y="169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40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97"/>
            <p:cNvSpPr/>
            <p:nvPr/>
          </p:nvSpPr>
          <p:spPr>
            <a:xfrm>
              <a:off x="6716725" y="1311825"/>
              <a:ext cx="4900" cy="36175"/>
            </a:xfrm>
            <a:custGeom>
              <a:rect b="b" l="l" r="r" t="t"/>
              <a:pathLst>
                <a:path extrusionOk="0" h="1447" w="196">
                  <a:moveTo>
                    <a:pt x="192" y="1"/>
                  </a:moveTo>
                  <a:lnTo>
                    <a:pt x="0" y="111"/>
                  </a:lnTo>
                  <a:lnTo>
                    <a:pt x="3" y="1335"/>
                  </a:lnTo>
                  <a:lnTo>
                    <a:pt x="196" y="144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97"/>
            <p:cNvSpPr/>
            <p:nvPr/>
          </p:nvSpPr>
          <p:spPr>
            <a:xfrm>
              <a:off x="6690175" y="1345175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066" y="1"/>
                  </a:moveTo>
                  <a:lnTo>
                    <a:pt x="1" y="616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97"/>
            <p:cNvSpPr/>
            <p:nvPr/>
          </p:nvSpPr>
          <p:spPr>
            <a:xfrm>
              <a:off x="6649175" y="1338050"/>
              <a:ext cx="26750" cy="45975"/>
            </a:xfrm>
            <a:custGeom>
              <a:rect b="b" l="l" r="r" t="t"/>
              <a:pathLst>
                <a:path extrusionOk="0" h="1839" w="1070">
                  <a:moveTo>
                    <a:pt x="1065" y="0"/>
                  </a:moveTo>
                  <a:lnTo>
                    <a:pt x="774" y="170"/>
                  </a:lnTo>
                  <a:lnTo>
                    <a:pt x="1" y="615"/>
                  </a:lnTo>
                  <a:lnTo>
                    <a:pt x="4" y="1505"/>
                  </a:lnTo>
                  <a:lnTo>
                    <a:pt x="4" y="1839"/>
                  </a:lnTo>
                  <a:lnTo>
                    <a:pt x="1069" y="1224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97"/>
            <p:cNvSpPr/>
            <p:nvPr/>
          </p:nvSpPr>
          <p:spPr>
            <a:xfrm>
              <a:off x="6675775" y="1335275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97"/>
            <p:cNvSpPr/>
            <p:nvPr/>
          </p:nvSpPr>
          <p:spPr>
            <a:xfrm>
              <a:off x="6649250" y="1368625"/>
              <a:ext cx="31450" cy="21000"/>
            </a:xfrm>
            <a:custGeom>
              <a:rect b="b" l="l" r="r" t="t"/>
              <a:pathLst>
                <a:path extrusionOk="0" h="840" w="1258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3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97"/>
            <p:cNvSpPr/>
            <p:nvPr/>
          </p:nvSpPr>
          <p:spPr>
            <a:xfrm>
              <a:off x="6608250" y="1361375"/>
              <a:ext cx="26750" cy="46000"/>
            </a:xfrm>
            <a:custGeom>
              <a:rect b="b" l="l" r="r" t="t"/>
              <a:pathLst>
                <a:path extrusionOk="0" h="1840" w="1070">
                  <a:moveTo>
                    <a:pt x="1066" y="1"/>
                  </a:moveTo>
                  <a:lnTo>
                    <a:pt x="773" y="169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40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97"/>
            <p:cNvSpPr/>
            <p:nvPr/>
          </p:nvSpPr>
          <p:spPr>
            <a:xfrm>
              <a:off x="6634850" y="1358625"/>
              <a:ext cx="4925" cy="36175"/>
            </a:xfrm>
            <a:custGeom>
              <a:rect b="b" l="l" r="r" t="t"/>
              <a:pathLst>
                <a:path extrusionOk="0" h="1447" w="197">
                  <a:moveTo>
                    <a:pt x="194" y="1"/>
                  </a:moveTo>
                  <a:lnTo>
                    <a:pt x="1" y="111"/>
                  </a:lnTo>
                  <a:lnTo>
                    <a:pt x="5" y="1335"/>
                  </a:lnTo>
                  <a:lnTo>
                    <a:pt x="197" y="1446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97"/>
            <p:cNvSpPr/>
            <p:nvPr/>
          </p:nvSpPr>
          <p:spPr>
            <a:xfrm>
              <a:off x="6608325" y="1391975"/>
              <a:ext cx="31450" cy="20950"/>
            </a:xfrm>
            <a:custGeom>
              <a:rect b="b" l="l" r="r" t="t"/>
              <a:pathLst>
                <a:path extrusionOk="0" h="838" w="1258">
                  <a:moveTo>
                    <a:pt x="1066" y="1"/>
                  </a:moveTo>
                  <a:lnTo>
                    <a:pt x="0" y="616"/>
                  </a:lnTo>
                  <a:lnTo>
                    <a:pt x="0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97"/>
            <p:cNvSpPr/>
            <p:nvPr/>
          </p:nvSpPr>
          <p:spPr>
            <a:xfrm>
              <a:off x="6594075" y="895150"/>
              <a:ext cx="91525" cy="144900"/>
            </a:xfrm>
            <a:custGeom>
              <a:rect b="b" l="l" r="r" t="t"/>
              <a:pathLst>
                <a:path extrusionOk="0" h="5796" w="3661">
                  <a:moveTo>
                    <a:pt x="3626" y="1"/>
                  </a:moveTo>
                  <a:lnTo>
                    <a:pt x="1" y="2054"/>
                  </a:lnTo>
                  <a:lnTo>
                    <a:pt x="35" y="5795"/>
                  </a:lnTo>
                  <a:lnTo>
                    <a:pt x="3660" y="3740"/>
                  </a:lnTo>
                  <a:lnTo>
                    <a:pt x="362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97"/>
            <p:cNvSpPr/>
            <p:nvPr/>
          </p:nvSpPr>
          <p:spPr>
            <a:xfrm>
              <a:off x="6500875" y="893350"/>
              <a:ext cx="94100" cy="146700"/>
            </a:xfrm>
            <a:custGeom>
              <a:rect b="b" l="l" r="r" t="t"/>
              <a:pathLst>
                <a:path extrusionOk="0" h="5868" w="3764">
                  <a:moveTo>
                    <a:pt x="0" y="0"/>
                  </a:moveTo>
                  <a:lnTo>
                    <a:pt x="35" y="3741"/>
                  </a:lnTo>
                  <a:lnTo>
                    <a:pt x="3763" y="5867"/>
                  </a:lnTo>
                  <a:lnTo>
                    <a:pt x="3729" y="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97"/>
            <p:cNvSpPr/>
            <p:nvPr/>
          </p:nvSpPr>
          <p:spPr>
            <a:xfrm>
              <a:off x="6500875" y="842000"/>
              <a:ext cx="183850" cy="104500"/>
            </a:xfrm>
            <a:custGeom>
              <a:rect b="b" l="l" r="r" t="t"/>
              <a:pathLst>
                <a:path extrusionOk="0" h="4180" w="7354">
                  <a:moveTo>
                    <a:pt x="3627" y="1"/>
                  </a:moveTo>
                  <a:lnTo>
                    <a:pt x="0" y="2054"/>
                  </a:lnTo>
                  <a:lnTo>
                    <a:pt x="3729" y="4180"/>
                  </a:lnTo>
                  <a:lnTo>
                    <a:pt x="7354" y="2127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97"/>
            <p:cNvSpPr/>
            <p:nvPr/>
          </p:nvSpPr>
          <p:spPr>
            <a:xfrm>
              <a:off x="6513925" y="957475"/>
              <a:ext cx="17250" cy="29675"/>
            </a:xfrm>
            <a:custGeom>
              <a:rect b="b" l="l" r="r" t="t"/>
              <a:pathLst>
                <a:path extrusionOk="0" h="1187" w="690">
                  <a:moveTo>
                    <a:pt x="2" y="0"/>
                  </a:moveTo>
                  <a:lnTo>
                    <a:pt x="0" y="790"/>
                  </a:lnTo>
                  <a:lnTo>
                    <a:pt x="688" y="1186"/>
                  </a:lnTo>
                  <a:lnTo>
                    <a:pt x="688" y="972"/>
                  </a:lnTo>
                  <a:lnTo>
                    <a:pt x="689" y="396"/>
                  </a:lnTo>
                  <a:lnTo>
                    <a:pt x="190" y="10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97"/>
            <p:cNvSpPr/>
            <p:nvPr/>
          </p:nvSpPr>
          <p:spPr>
            <a:xfrm>
              <a:off x="6510800" y="955650"/>
              <a:ext cx="3175" cy="23375"/>
            </a:xfrm>
            <a:custGeom>
              <a:rect b="b" l="l" r="r" t="t"/>
              <a:pathLst>
                <a:path extrusionOk="0" h="935" w="127">
                  <a:moveTo>
                    <a:pt x="4" y="1"/>
                  </a:moveTo>
                  <a:lnTo>
                    <a:pt x="1" y="935"/>
                  </a:lnTo>
                  <a:lnTo>
                    <a:pt x="125" y="863"/>
                  </a:lnTo>
                  <a:lnTo>
                    <a:pt x="127" y="7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97"/>
            <p:cNvSpPr/>
            <p:nvPr/>
          </p:nvSpPr>
          <p:spPr>
            <a:xfrm>
              <a:off x="6510800" y="977225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125" y="0"/>
                  </a:moveTo>
                  <a:lnTo>
                    <a:pt x="1" y="72"/>
                  </a:lnTo>
                  <a:lnTo>
                    <a:pt x="813" y="541"/>
                  </a:lnTo>
                  <a:lnTo>
                    <a:pt x="813" y="39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97"/>
            <p:cNvSpPr/>
            <p:nvPr/>
          </p:nvSpPr>
          <p:spPr>
            <a:xfrm>
              <a:off x="6540350" y="972625"/>
              <a:ext cx="17275" cy="29700"/>
            </a:xfrm>
            <a:custGeom>
              <a:rect b="b" l="l" r="r" t="t"/>
              <a:pathLst>
                <a:path extrusionOk="0" h="1188" w="691">
                  <a:moveTo>
                    <a:pt x="2" y="0"/>
                  </a:moveTo>
                  <a:lnTo>
                    <a:pt x="0" y="791"/>
                  </a:lnTo>
                  <a:lnTo>
                    <a:pt x="688" y="1188"/>
                  </a:lnTo>
                  <a:lnTo>
                    <a:pt x="688" y="972"/>
                  </a:lnTo>
                  <a:lnTo>
                    <a:pt x="691" y="398"/>
                  </a:lnTo>
                  <a:lnTo>
                    <a:pt x="192" y="10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97"/>
            <p:cNvSpPr/>
            <p:nvPr/>
          </p:nvSpPr>
          <p:spPr>
            <a:xfrm>
              <a:off x="6537225" y="970800"/>
              <a:ext cx="3175" cy="23425"/>
            </a:xfrm>
            <a:custGeom>
              <a:rect b="b" l="l" r="r" t="t"/>
              <a:pathLst>
                <a:path extrusionOk="0" h="937" w="127">
                  <a:moveTo>
                    <a:pt x="4" y="1"/>
                  </a:moveTo>
                  <a:lnTo>
                    <a:pt x="1" y="936"/>
                  </a:lnTo>
                  <a:lnTo>
                    <a:pt x="125" y="864"/>
                  </a:lnTo>
                  <a:lnTo>
                    <a:pt x="127" y="7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97"/>
            <p:cNvSpPr/>
            <p:nvPr/>
          </p:nvSpPr>
          <p:spPr>
            <a:xfrm>
              <a:off x="6537225" y="992375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125" y="1"/>
                  </a:moveTo>
                  <a:lnTo>
                    <a:pt x="1" y="73"/>
                  </a:lnTo>
                  <a:lnTo>
                    <a:pt x="813" y="541"/>
                  </a:lnTo>
                  <a:lnTo>
                    <a:pt x="813" y="39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97"/>
            <p:cNvSpPr/>
            <p:nvPr/>
          </p:nvSpPr>
          <p:spPr>
            <a:xfrm>
              <a:off x="6566775" y="987675"/>
              <a:ext cx="17250" cy="29700"/>
            </a:xfrm>
            <a:custGeom>
              <a:rect b="b" l="l" r="r" t="t"/>
              <a:pathLst>
                <a:path extrusionOk="0" h="1188" w="690">
                  <a:moveTo>
                    <a:pt x="2" y="0"/>
                  </a:moveTo>
                  <a:lnTo>
                    <a:pt x="1" y="790"/>
                  </a:lnTo>
                  <a:lnTo>
                    <a:pt x="688" y="1188"/>
                  </a:lnTo>
                  <a:lnTo>
                    <a:pt x="688" y="973"/>
                  </a:lnTo>
                  <a:lnTo>
                    <a:pt x="689" y="397"/>
                  </a:lnTo>
                  <a:lnTo>
                    <a:pt x="191" y="1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97"/>
            <p:cNvSpPr/>
            <p:nvPr/>
          </p:nvSpPr>
          <p:spPr>
            <a:xfrm>
              <a:off x="6563650" y="985900"/>
              <a:ext cx="3200" cy="23350"/>
            </a:xfrm>
            <a:custGeom>
              <a:rect b="b" l="l" r="r" t="t"/>
              <a:pathLst>
                <a:path extrusionOk="0" h="934" w="128">
                  <a:moveTo>
                    <a:pt x="4" y="0"/>
                  </a:moveTo>
                  <a:lnTo>
                    <a:pt x="1" y="934"/>
                  </a:lnTo>
                  <a:lnTo>
                    <a:pt x="126" y="861"/>
                  </a:lnTo>
                  <a:lnTo>
                    <a:pt x="127" y="7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97"/>
            <p:cNvSpPr/>
            <p:nvPr/>
          </p:nvSpPr>
          <p:spPr>
            <a:xfrm>
              <a:off x="6563650" y="1007425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126" y="0"/>
                  </a:moveTo>
                  <a:lnTo>
                    <a:pt x="1" y="73"/>
                  </a:lnTo>
                  <a:lnTo>
                    <a:pt x="813" y="541"/>
                  </a:lnTo>
                  <a:lnTo>
                    <a:pt x="813" y="398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97"/>
            <p:cNvSpPr/>
            <p:nvPr/>
          </p:nvSpPr>
          <p:spPr>
            <a:xfrm>
              <a:off x="6656650" y="957475"/>
              <a:ext cx="17250" cy="29675"/>
            </a:xfrm>
            <a:custGeom>
              <a:rect b="b" l="l" r="r" t="t"/>
              <a:pathLst>
                <a:path extrusionOk="0" h="1187" w="690">
                  <a:moveTo>
                    <a:pt x="688" y="0"/>
                  </a:moveTo>
                  <a:lnTo>
                    <a:pt x="499" y="109"/>
                  </a:lnTo>
                  <a:lnTo>
                    <a:pt x="0" y="396"/>
                  </a:lnTo>
                  <a:lnTo>
                    <a:pt x="2" y="972"/>
                  </a:lnTo>
                  <a:lnTo>
                    <a:pt x="2" y="1186"/>
                  </a:lnTo>
                  <a:lnTo>
                    <a:pt x="689" y="790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97"/>
            <p:cNvSpPr/>
            <p:nvPr/>
          </p:nvSpPr>
          <p:spPr>
            <a:xfrm>
              <a:off x="6673825" y="955650"/>
              <a:ext cx="3175" cy="23375"/>
            </a:xfrm>
            <a:custGeom>
              <a:rect b="b" l="l" r="r" t="t"/>
              <a:pathLst>
                <a:path extrusionOk="0" h="935" w="127">
                  <a:moveTo>
                    <a:pt x="124" y="1"/>
                  </a:moveTo>
                  <a:lnTo>
                    <a:pt x="1" y="73"/>
                  </a:lnTo>
                  <a:lnTo>
                    <a:pt x="2" y="863"/>
                  </a:lnTo>
                  <a:lnTo>
                    <a:pt x="127" y="935"/>
                  </a:lnTo>
                  <a:lnTo>
                    <a:pt x="124" y="1"/>
                  </a:lnTo>
                  <a:close/>
                  <a:moveTo>
                    <a:pt x="127" y="935"/>
                  </a:moveTo>
                  <a:lnTo>
                    <a:pt x="127" y="935"/>
                  </a:lnTo>
                  <a:lnTo>
                    <a:pt x="127" y="935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97"/>
            <p:cNvSpPr/>
            <p:nvPr/>
          </p:nvSpPr>
          <p:spPr>
            <a:xfrm>
              <a:off x="6656675" y="977225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688" y="0"/>
                  </a:moveTo>
                  <a:lnTo>
                    <a:pt x="1" y="396"/>
                  </a:lnTo>
                  <a:lnTo>
                    <a:pt x="1" y="541"/>
                  </a:lnTo>
                  <a:lnTo>
                    <a:pt x="813" y="72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97"/>
            <p:cNvSpPr/>
            <p:nvPr/>
          </p:nvSpPr>
          <p:spPr>
            <a:xfrm>
              <a:off x="6630225" y="972625"/>
              <a:ext cx="17250" cy="29700"/>
            </a:xfrm>
            <a:custGeom>
              <a:rect b="b" l="l" r="r" t="t"/>
              <a:pathLst>
                <a:path extrusionOk="0" h="1188" w="690">
                  <a:moveTo>
                    <a:pt x="688" y="0"/>
                  </a:moveTo>
                  <a:lnTo>
                    <a:pt x="499" y="109"/>
                  </a:lnTo>
                  <a:lnTo>
                    <a:pt x="0" y="398"/>
                  </a:lnTo>
                  <a:lnTo>
                    <a:pt x="2" y="972"/>
                  </a:lnTo>
                  <a:lnTo>
                    <a:pt x="2" y="1188"/>
                  </a:lnTo>
                  <a:lnTo>
                    <a:pt x="689" y="791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97"/>
            <p:cNvSpPr/>
            <p:nvPr/>
          </p:nvSpPr>
          <p:spPr>
            <a:xfrm>
              <a:off x="6647400" y="970800"/>
              <a:ext cx="3175" cy="23425"/>
            </a:xfrm>
            <a:custGeom>
              <a:rect b="b" l="l" r="r" t="t"/>
              <a:pathLst>
                <a:path extrusionOk="0" h="937" w="127">
                  <a:moveTo>
                    <a:pt x="124" y="1"/>
                  </a:moveTo>
                  <a:lnTo>
                    <a:pt x="1" y="73"/>
                  </a:lnTo>
                  <a:lnTo>
                    <a:pt x="2" y="864"/>
                  </a:lnTo>
                  <a:lnTo>
                    <a:pt x="127" y="936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97"/>
            <p:cNvSpPr/>
            <p:nvPr/>
          </p:nvSpPr>
          <p:spPr>
            <a:xfrm>
              <a:off x="6630250" y="992375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688" y="1"/>
                  </a:moveTo>
                  <a:lnTo>
                    <a:pt x="1" y="398"/>
                  </a:lnTo>
                  <a:lnTo>
                    <a:pt x="1" y="541"/>
                  </a:lnTo>
                  <a:lnTo>
                    <a:pt x="813" y="73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97"/>
            <p:cNvSpPr/>
            <p:nvPr/>
          </p:nvSpPr>
          <p:spPr>
            <a:xfrm>
              <a:off x="6603800" y="987675"/>
              <a:ext cx="17225" cy="29700"/>
            </a:xfrm>
            <a:custGeom>
              <a:rect b="b" l="l" r="r" t="t"/>
              <a:pathLst>
                <a:path extrusionOk="0" h="1188" w="689">
                  <a:moveTo>
                    <a:pt x="687" y="0"/>
                  </a:moveTo>
                  <a:lnTo>
                    <a:pt x="499" y="110"/>
                  </a:lnTo>
                  <a:lnTo>
                    <a:pt x="0" y="397"/>
                  </a:lnTo>
                  <a:lnTo>
                    <a:pt x="2" y="973"/>
                  </a:lnTo>
                  <a:lnTo>
                    <a:pt x="2" y="1188"/>
                  </a:lnTo>
                  <a:lnTo>
                    <a:pt x="689" y="790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97"/>
            <p:cNvSpPr/>
            <p:nvPr/>
          </p:nvSpPr>
          <p:spPr>
            <a:xfrm>
              <a:off x="6620975" y="985900"/>
              <a:ext cx="3175" cy="23350"/>
            </a:xfrm>
            <a:custGeom>
              <a:rect b="b" l="l" r="r" t="t"/>
              <a:pathLst>
                <a:path extrusionOk="0" h="934" w="127">
                  <a:moveTo>
                    <a:pt x="124" y="0"/>
                  </a:moveTo>
                  <a:lnTo>
                    <a:pt x="0" y="71"/>
                  </a:lnTo>
                  <a:lnTo>
                    <a:pt x="2" y="861"/>
                  </a:lnTo>
                  <a:lnTo>
                    <a:pt x="127" y="9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97"/>
            <p:cNvSpPr/>
            <p:nvPr/>
          </p:nvSpPr>
          <p:spPr>
            <a:xfrm>
              <a:off x="6603825" y="1007425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688" y="0"/>
                  </a:moveTo>
                  <a:lnTo>
                    <a:pt x="1" y="398"/>
                  </a:lnTo>
                  <a:lnTo>
                    <a:pt x="1" y="541"/>
                  </a:lnTo>
                  <a:lnTo>
                    <a:pt x="813" y="7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97"/>
            <p:cNvSpPr/>
            <p:nvPr/>
          </p:nvSpPr>
          <p:spPr>
            <a:xfrm>
              <a:off x="6513925" y="921675"/>
              <a:ext cx="17250" cy="29725"/>
            </a:xfrm>
            <a:custGeom>
              <a:rect b="b" l="l" r="r" t="t"/>
              <a:pathLst>
                <a:path extrusionOk="0" h="1189" w="690">
                  <a:moveTo>
                    <a:pt x="2" y="1"/>
                  </a:moveTo>
                  <a:lnTo>
                    <a:pt x="0" y="791"/>
                  </a:lnTo>
                  <a:lnTo>
                    <a:pt x="688" y="1189"/>
                  </a:lnTo>
                  <a:lnTo>
                    <a:pt x="688" y="974"/>
                  </a:lnTo>
                  <a:lnTo>
                    <a:pt x="689" y="398"/>
                  </a:lnTo>
                  <a:lnTo>
                    <a:pt x="190" y="1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97"/>
            <p:cNvSpPr/>
            <p:nvPr/>
          </p:nvSpPr>
          <p:spPr>
            <a:xfrm>
              <a:off x="6510800" y="919900"/>
              <a:ext cx="3175" cy="23375"/>
            </a:xfrm>
            <a:custGeom>
              <a:rect b="b" l="l" r="r" t="t"/>
              <a:pathLst>
                <a:path extrusionOk="0" h="935" w="127">
                  <a:moveTo>
                    <a:pt x="4" y="1"/>
                  </a:moveTo>
                  <a:lnTo>
                    <a:pt x="1" y="935"/>
                  </a:lnTo>
                  <a:lnTo>
                    <a:pt x="125" y="862"/>
                  </a:lnTo>
                  <a:lnTo>
                    <a:pt x="127" y="7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97"/>
            <p:cNvSpPr/>
            <p:nvPr/>
          </p:nvSpPr>
          <p:spPr>
            <a:xfrm>
              <a:off x="6510800" y="941450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125" y="0"/>
                  </a:moveTo>
                  <a:lnTo>
                    <a:pt x="1" y="73"/>
                  </a:lnTo>
                  <a:lnTo>
                    <a:pt x="813" y="541"/>
                  </a:lnTo>
                  <a:lnTo>
                    <a:pt x="813" y="398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97"/>
            <p:cNvSpPr/>
            <p:nvPr/>
          </p:nvSpPr>
          <p:spPr>
            <a:xfrm>
              <a:off x="6540350" y="936875"/>
              <a:ext cx="17275" cy="29675"/>
            </a:xfrm>
            <a:custGeom>
              <a:rect b="b" l="l" r="r" t="t"/>
              <a:pathLst>
                <a:path extrusionOk="0" h="1187" w="691">
                  <a:moveTo>
                    <a:pt x="2" y="1"/>
                  </a:moveTo>
                  <a:lnTo>
                    <a:pt x="0" y="791"/>
                  </a:lnTo>
                  <a:lnTo>
                    <a:pt x="688" y="1187"/>
                  </a:lnTo>
                  <a:lnTo>
                    <a:pt x="688" y="972"/>
                  </a:lnTo>
                  <a:lnTo>
                    <a:pt x="691" y="396"/>
                  </a:lnTo>
                  <a:lnTo>
                    <a:pt x="192" y="10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97"/>
            <p:cNvSpPr/>
            <p:nvPr/>
          </p:nvSpPr>
          <p:spPr>
            <a:xfrm>
              <a:off x="6537225" y="935075"/>
              <a:ext cx="3175" cy="23350"/>
            </a:xfrm>
            <a:custGeom>
              <a:rect b="b" l="l" r="r" t="t"/>
              <a:pathLst>
                <a:path extrusionOk="0" h="934" w="127">
                  <a:moveTo>
                    <a:pt x="4" y="0"/>
                  </a:moveTo>
                  <a:lnTo>
                    <a:pt x="1" y="934"/>
                  </a:lnTo>
                  <a:lnTo>
                    <a:pt x="125" y="861"/>
                  </a:lnTo>
                  <a:lnTo>
                    <a:pt x="127" y="7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97"/>
            <p:cNvSpPr/>
            <p:nvPr/>
          </p:nvSpPr>
          <p:spPr>
            <a:xfrm>
              <a:off x="6537225" y="956600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125" y="0"/>
                  </a:moveTo>
                  <a:lnTo>
                    <a:pt x="1" y="73"/>
                  </a:lnTo>
                  <a:lnTo>
                    <a:pt x="813" y="541"/>
                  </a:lnTo>
                  <a:lnTo>
                    <a:pt x="813" y="398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97"/>
            <p:cNvSpPr/>
            <p:nvPr/>
          </p:nvSpPr>
          <p:spPr>
            <a:xfrm>
              <a:off x="6566775" y="951925"/>
              <a:ext cx="17250" cy="29700"/>
            </a:xfrm>
            <a:custGeom>
              <a:rect b="b" l="l" r="r" t="t"/>
              <a:pathLst>
                <a:path extrusionOk="0" h="1188" w="690">
                  <a:moveTo>
                    <a:pt x="2" y="0"/>
                  </a:moveTo>
                  <a:lnTo>
                    <a:pt x="1" y="791"/>
                  </a:lnTo>
                  <a:lnTo>
                    <a:pt x="688" y="1188"/>
                  </a:lnTo>
                  <a:lnTo>
                    <a:pt x="688" y="973"/>
                  </a:lnTo>
                  <a:lnTo>
                    <a:pt x="689" y="398"/>
                  </a:lnTo>
                  <a:lnTo>
                    <a:pt x="191" y="10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97"/>
            <p:cNvSpPr/>
            <p:nvPr/>
          </p:nvSpPr>
          <p:spPr>
            <a:xfrm>
              <a:off x="6563650" y="950150"/>
              <a:ext cx="3200" cy="23375"/>
            </a:xfrm>
            <a:custGeom>
              <a:rect b="b" l="l" r="r" t="t"/>
              <a:pathLst>
                <a:path extrusionOk="0" h="935" w="128">
                  <a:moveTo>
                    <a:pt x="4" y="0"/>
                  </a:moveTo>
                  <a:lnTo>
                    <a:pt x="1" y="934"/>
                  </a:lnTo>
                  <a:lnTo>
                    <a:pt x="126" y="862"/>
                  </a:lnTo>
                  <a:lnTo>
                    <a:pt x="127" y="7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97"/>
            <p:cNvSpPr/>
            <p:nvPr/>
          </p:nvSpPr>
          <p:spPr>
            <a:xfrm>
              <a:off x="6563650" y="971675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126" y="1"/>
                  </a:moveTo>
                  <a:lnTo>
                    <a:pt x="1" y="73"/>
                  </a:lnTo>
                  <a:lnTo>
                    <a:pt x="813" y="542"/>
                  </a:lnTo>
                  <a:lnTo>
                    <a:pt x="813" y="398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97"/>
            <p:cNvSpPr/>
            <p:nvPr/>
          </p:nvSpPr>
          <p:spPr>
            <a:xfrm>
              <a:off x="6656650" y="921675"/>
              <a:ext cx="17250" cy="29725"/>
            </a:xfrm>
            <a:custGeom>
              <a:rect b="b" l="l" r="r" t="t"/>
              <a:pathLst>
                <a:path extrusionOk="0" h="1189" w="690">
                  <a:moveTo>
                    <a:pt x="688" y="1"/>
                  </a:moveTo>
                  <a:lnTo>
                    <a:pt x="499" y="111"/>
                  </a:lnTo>
                  <a:lnTo>
                    <a:pt x="0" y="398"/>
                  </a:lnTo>
                  <a:lnTo>
                    <a:pt x="2" y="974"/>
                  </a:lnTo>
                  <a:lnTo>
                    <a:pt x="2" y="1189"/>
                  </a:lnTo>
                  <a:lnTo>
                    <a:pt x="689" y="791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97"/>
            <p:cNvSpPr/>
            <p:nvPr/>
          </p:nvSpPr>
          <p:spPr>
            <a:xfrm>
              <a:off x="6673825" y="919900"/>
              <a:ext cx="3175" cy="23375"/>
            </a:xfrm>
            <a:custGeom>
              <a:rect b="b" l="l" r="r" t="t"/>
              <a:pathLst>
                <a:path extrusionOk="0" h="935" w="127">
                  <a:moveTo>
                    <a:pt x="124" y="1"/>
                  </a:moveTo>
                  <a:lnTo>
                    <a:pt x="1" y="72"/>
                  </a:lnTo>
                  <a:lnTo>
                    <a:pt x="2" y="862"/>
                  </a:lnTo>
                  <a:lnTo>
                    <a:pt x="127" y="93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97"/>
            <p:cNvSpPr/>
            <p:nvPr/>
          </p:nvSpPr>
          <p:spPr>
            <a:xfrm>
              <a:off x="6656675" y="941450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688" y="0"/>
                  </a:moveTo>
                  <a:lnTo>
                    <a:pt x="1" y="398"/>
                  </a:lnTo>
                  <a:lnTo>
                    <a:pt x="1" y="541"/>
                  </a:lnTo>
                  <a:lnTo>
                    <a:pt x="813" y="7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97"/>
            <p:cNvSpPr/>
            <p:nvPr/>
          </p:nvSpPr>
          <p:spPr>
            <a:xfrm>
              <a:off x="6630225" y="936875"/>
              <a:ext cx="17250" cy="29675"/>
            </a:xfrm>
            <a:custGeom>
              <a:rect b="b" l="l" r="r" t="t"/>
              <a:pathLst>
                <a:path extrusionOk="0" h="1187" w="690">
                  <a:moveTo>
                    <a:pt x="688" y="1"/>
                  </a:moveTo>
                  <a:lnTo>
                    <a:pt x="499" y="109"/>
                  </a:lnTo>
                  <a:lnTo>
                    <a:pt x="0" y="396"/>
                  </a:lnTo>
                  <a:lnTo>
                    <a:pt x="2" y="972"/>
                  </a:lnTo>
                  <a:lnTo>
                    <a:pt x="2" y="1187"/>
                  </a:lnTo>
                  <a:lnTo>
                    <a:pt x="689" y="791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97"/>
            <p:cNvSpPr/>
            <p:nvPr/>
          </p:nvSpPr>
          <p:spPr>
            <a:xfrm>
              <a:off x="6647400" y="935075"/>
              <a:ext cx="3175" cy="23350"/>
            </a:xfrm>
            <a:custGeom>
              <a:rect b="b" l="l" r="r" t="t"/>
              <a:pathLst>
                <a:path extrusionOk="0" h="934" w="127">
                  <a:moveTo>
                    <a:pt x="124" y="0"/>
                  </a:moveTo>
                  <a:lnTo>
                    <a:pt x="1" y="71"/>
                  </a:lnTo>
                  <a:lnTo>
                    <a:pt x="2" y="861"/>
                  </a:lnTo>
                  <a:lnTo>
                    <a:pt x="127" y="9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97"/>
            <p:cNvSpPr/>
            <p:nvPr/>
          </p:nvSpPr>
          <p:spPr>
            <a:xfrm>
              <a:off x="6630250" y="956600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688" y="0"/>
                  </a:moveTo>
                  <a:lnTo>
                    <a:pt x="1" y="398"/>
                  </a:lnTo>
                  <a:lnTo>
                    <a:pt x="1" y="541"/>
                  </a:lnTo>
                  <a:lnTo>
                    <a:pt x="813" y="7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97"/>
            <p:cNvSpPr/>
            <p:nvPr/>
          </p:nvSpPr>
          <p:spPr>
            <a:xfrm>
              <a:off x="6603800" y="951925"/>
              <a:ext cx="17225" cy="29700"/>
            </a:xfrm>
            <a:custGeom>
              <a:rect b="b" l="l" r="r" t="t"/>
              <a:pathLst>
                <a:path extrusionOk="0" h="1188" w="689">
                  <a:moveTo>
                    <a:pt x="687" y="0"/>
                  </a:moveTo>
                  <a:lnTo>
                    <a:pt x="499" y="109"/>
                  </a:lnTo>
                  <a:lnTo>
                    <a:pt x="0" y="398"/>
                  </a:lnTo>
                  <a:lnTo>
                    <a:pt x="2" y="973"/>
                  </a:lnTo>
                  <a:lnTo>
                    <a:pt x="2" y="1188"/>
                  </a:lnTo>
                  <a:lnTo>
                    <a:pt x="689" y="791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97"/>
            <p:cNvSpPr/>
            <p:nvPr/>
          </p:nvSpPr>
          <p:spPr>
            <a:xfrm>
              <a:off x="6620975" y="950150"/>
              <a:ext cx="3175" cy="23375"/>
            </a:xfrm>
            <a:custGeom>
              <a:rect b="b" l="l" r="r" t="t"/>
              <a:pathLst>
                <a:path extrusionOk="0" h="935" w="127">
                  <a:moveTo>
                    <a:pt x="124" y="0"/>
                  </a:moveTo>
                  <a:lnTo>
                    <a:pt x="0" y="71"/>
                  </a:lnTo>
                  <a:lnTo>
                    <a:pt x="2" y="862"/>
                  </a:lnTo>
                  <a:lnTo>
                    <a:pt x="127" y="9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97"/>
            <p:cNvSpPr/>
            <p:nvPr/>
          </p:nvSpPr>
          <p:spPr>
            <a:xfrm>
              <a:off x="6603825" y="971675"/>
              <a:ext cx="20325" cy="13550"/>
            </a:xfrm>
            <a:custGeom>
              <a:rect b="b" l="l" r="r" t="t"/>
              <a:pathLst>
                <a:path extrusionOk="0" h="542" w="813">
                  <a:moveTo>
                    <a:pt x="688" y="1"/>
                  </a:moveTo>
                  <a:lnTo>
                    <a:pt x="1" y="398"/>
                  </a:lnTo>
                  <a:lnTo>
                    <a:pt x="1" y="542"/>
                  </a:lnTo>
                  <a:lnTo>
                    <a:pt x="813" y="73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97"/>
            <p:cNvSpPr/>
            <p:nvPr/>
          </p:nvSpPr>
          <p:spPr>
            <a:xfrm>
              <a:off x="7161750" y="1066600"/>
              <a:ext cx="399150" cy="229825"/>
            </a:xfrm>
            <a:custGeom>
              <a:rect b="b" l="l" r="r" t="t"/>
              <a:pathLst>
                <a:path extrusionOk="0" h="9193" w="15966">
                  <a:moveTo>
                    <a:pt x="5343" y="1"/>
                  </a:moveTo>
                  <a:cubicBezTo>
                    <a:pt x="5285" y="1"/>
                    <a:pt x="5227" y="14"/>
                    <a:pt x="5183" y="39"/>
                  </a:cubicBezTo>
                  <a:lnTo>
                    <a:pt x="90" y="3022"/>
                  </a:lnTo>
                  <a:cubicBezTo>
                    <a:pt x="2" y="3073"/>
                    <a:pt x="0" y="3155"/>
                    <a:pt x="89" y="3207"/>
                  </a:cubicBezTo>
                  <a:lnTo>
                    <a:pt x="10464" y="9154"/>
                  </a:lnTo>
                  <a:cubicBezTo>
                    <a:pt x="10507" y="9180"/>
                    <a:pt x="10565" y="9192"/>
                    <a:pt x="10623" y="9192"/>
                  </a:cubicBezTo>
                  <a:cubicBezTo>
                    <a:pt x="10681" y="9192"/>
                    <a:pt x="10739" y="9180"/>
                    <a:pt x="10783" y="9154"/>
                  </a:cubicBezTo>
                  <a:lnTo>
                    <a:pt x="15877" y="6173"/>
                  </a:lnTo>
                  <a:cubicBezTo>
                    <a:pt x="15966" y="6121"/>
                    <a:pt x="15966" y="6038"/>
                    <a:pt x="15879" y="5987"/>
                  </a:cubicBezTo>
                  <a:lnTo>
                    <a:pt x="5503" y="39"/>
                  </a:lnTo>
                  <a:cubicBezTo>
                    <a:pt x="5459" y="14"/>
                    <a:pt x="5401" y="1"/>
                    <a:pt x="53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97"/>
            <p:cNvSpPr/>
            <p:nvPr/>
          </p:nvSpPr>
          <p:spPr>
            <a:xfrm>
              <a:off x="7264600" y="1092650"/>
              <a:ext cx="10500" cy="32725"/>
            </a:xfrm>
            <a:custGeom>
              <a:rect b="b" l="l" r="r" t="t"/>
              <a:pathLst>
                <a:path extrusionOk="0" h="1309" w="420">
                  <a:moveTo>
                    <a:pt x="419" y="1"/>
                  </a:moveTo>
                  <a:cubicBezTo>
                    <a:pt x="419" y="32"/>
                    <a:pt x="399" y="63"/>
                    <a:pt x="357" y="88"/>
                  </a:cubicBezTo>
                  <a:cubicBezTo>
                    <a:pt x="316" y="111"/>
                    <a:pt x="263" y="123"/>
                    <a:pt x="210" y="123"/>
                  </a:cubicBezTo>
                  <a:cubicBezTo>
                    <a:pt x="156" y="123"/>
                    <a:pt x="102" y="111"/>
                    <a:pt x="61" y="88"/>
                  </a:cubicBezTo>
                  <a:cubicBezTo>
                    <a:pt x="20" y="64"/>
                    <a:pt x="0" y="32"/>
                    <a:pt x="0" y="2"/>
                  </a:cubicBezTo>
                  <a:lnTo>
                    <a:pt x="0" y="1187"/>
                  </a:lnTo>
                  <a:cubicBezTo>
                    <a:pt x="0" y="1217"/>
                    <a:pt x="20" y="1249"/>
                    <a:pt x="61" y="1272"/>
                  </a:cubicBezTo>
                  <a:cubicBezTo>
                    <a:pt x="102" y="1296"/>
                    <a:pt x="155" y="1308"/>
                    <a:pt x="208" y="1308"/>
                  </a:cubicBezTo>
                  <a:cubicBezTo>
                    <a:pt x="262" y="1308"/>
                    <a:pt x="315" y="1296"/>
                    <a:pt x="357" y="1272"/>
                  </a:cubicBezTo>
                  <a:cubicBezTo>
                    <a:pt x="399" y="1249"/>
                    <a:pt x="419" y="1217"/>
                    <a:pt x="419" y="1187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97"/>
            <p:cNvSpPr/>
            <p:nvPr/>
          </p:nvSpPr>
          <p:spPr>
            <a:xfrm>
              <a:off x="7264075" y="1089650"/>
              <a:ext cx="11525" cy="6075"/>
            </a:xfrm>
            <a:custGeom>
              <a:rect b="b" l="l" r="r" t="t"/>
              <a:pathLst>
                <a:path extrusionOk="0" h="243" w="461">
                  <a:moveTo>
                    <a:pt x="232" y="0"/>
                  </a:moveTo>
                  <a:cubicBezTo>
                    <a:pt x="178" y="0"/>
                    <a:pt x="125" y="12"/>
                    <a:pt x="83" y="35"/>
                  </a:cubicBezTo>
                  <a:cubicBezTo>
                    <a:pt x="1" y="83"/>
                    <a:pt x="1" y="160"/>
                    <a:pt x="82" y="208"/>
                  </a:cubicBezTo>
                  <a:cubicBezTo>
                    <a:pt x="123" y="231"/>
                    <a:pt x="177" y="243"/>
                    <a:pt x="231" y="243"/>
                  </a:cubicBezTo>
                  <a:cubicBezTo>
                    <a:pt x="284" y="243"/>
                    <a:pt x="337" y="231"/>
                    <a:pt x="378" y="208"/>
                  </a:cubicBezTo>
                  <a:cubicBezTo>
                    <a:pt x="460" y="160"/>
                    <a:pt x="460" y="83"/>
                    <a:pt x="379" y="35"/>
                  </a:cubicBezTo>
                  <a:cubicBezTo>
                    <a:pt x="339" y="12"/>
                    <a:pt x="285" y="0"/>
                    <a:pt x="232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97"/>
            <p:cNvSpPr/>
            <p:nvPr/>
          </p:nvSpPr>
          <p:spPr>
            <a:xfrm>
              <a:off x="7228375" y="1019275"/>
              <a:ext cx="81525" cy="77875"/>
            </a:xfrm>
            <a:custGeom>
              <a:rect b="b" l="l" r="r" t="t"/>
              <a:pathLst>
                <a:path extrusionOk="0" h="3115" w="3261">
                  <a:moveTo>
                    <a:pt x="1955" y="1"/>
                  </a:moveTo>
                  <a:cubicBezTo>
                    <a:pt x="1739" y="1"/>
                    <a:pt x="1533" y="114"/>
                    <a:pt x="1422" y="308"/>
                  </a:cubicBezTo>
                  <a:cubicBezTo>
                    <a:pt x="1328" y="198"/>
                    <a:pt x="1193" y="139"/>
                    <a:pt x="1056" y="139"/>
                  </a:cubicBezTo>
                  <a:cubicBezTo>
                    <a:pt x="973" y="139"/>
                    <a:pt x="889" y="161"/>
                    <a:pt x="814" y="205"/>
                  </a:cubicBezTo>
                  <a:cubicBezTo>
                    <a:pt x="614" y="324"/>
                    <a:pt x="527" y="569"/>
                    <a:pt x="611" y="787"/>
                  </a:cubicBezTo>
                  <a:cubicBezTo>
                    <a:pt x="331" y="842"/>
                    <a:pt x="114" y="1059"/>
                    <a:pt x="57" y="1338"/>
                  </a:cubicBezTo>
                  <a:cubicBezTo>
                    <a:pt x="0" y="1616"/>
                    <a:pt x="118" y="1902"/>
                    <a:pt x="353" y="2061"/>
                  </a:cubicBezTo>
                  <a:cubicBezTo>
                    <a:pt x="341" y="2100"/>
                    <a:pt x="335" y="2141"/>
                    <a:pt x="335" y="2181"/>
                  </a:cubicBezTo>
                  <a:cubicBezTo>
                    <a:pt x="335" y="2403"/>
                    <a:pt x="488" y="2596"/>
                    <a:pt x="704" y="2647"/>
                  </a:cubicBezTo>
                  <a:cubicBezTo>
                    <a:pt x="916" y="2955"/>
                    <a:pt x="1254" y="3115"/>
                    <a:pt x="1594" y="3115"/>
                  </a:cubicBezTo>
                  <a:cubicBezTo>
                    <a:pt x="1860" y="3115"/>
                    <a:pt x="2128" y="3017"/>
                    <a:pt x="2338" y="2817"/>
                  </a:cubicBezTo>
                  <a:cubicBezTo>
                    <a:pt x="2347" y="2811"/>
                    <a:pt x="2355" y="2806"/>
                    <a:pt x="2363" y="2802"/>
                  </a:cubicBezTo>
                  <a:cubicBezTo>
                    <a:pt x="2400" y="2811"/>
                    <a:pt x="2438" y="2816"/>
                    <a:pt x="2475" y="2816"/>
                  </a:cubicBezTo>
                  <a:cubicBezTo>
                    <a:pt x="2711" y="2816"/>
                    <a:pt x="2920" y="2637"/>
                    <a:pt x="2946" y="2392"/>
                  </a:cubicBezTo>
                  <a:cubicBezTo>
                    <a:pt x="3140" y="2282"/>
                    <a:pt x="3259" y="2077"/>
                    <a:pt x="3260" y="1855"/>
                  </a:cubicBezTo>
                  <a:cubicBezTo>
                    <a:pt x="3260" y="1628"/>
                    <a:pt x="3136" y="1419"/>
                    <a:pt x="2935" y="1311"/>
                  </a:cubicBezTo>
                  <a:cubicBezTo>
                    <a:pt x="3082" y="1019"/>
                    <a:pt x="2896" y="668"/>
                    <a:pt x="2571" y="627"/>
                  </a:cubicBezTo>
                  <a:lnTo>
                    <a:pt x="2571" y="620"/>
                  </a:lnTo>
                  <a:cubicBezTo>
                    <a:pt x="2571" y="341"/>
                    <a:pt x="2386" y="96"/>
                    <a:pt x="2116" y="22"/>
                  </a:cubicBezTo>
                  <a:cubicBezTo>
                    <a:pt x="2062" y="8"/>
                    <a:pt x="2008" y="1"/>
                    <a:pt x="195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97"/>
            <p:cNvSpPr/>
            <p:nvPr/>
          </p:nvSpPr>
          <p:spPr>
            <a:xfrm>
              <a:off x="7212325" y="1112600"/>
              <a:ext cx="10500" cy="32700"/>
            </a:xfrm>
            <a:custGeom>
              <a:rect b="b" l="l" r="r" t="t"/>
              <a:pathLst>
                <a:path extrusionOk="0" h="1308" w="420">
                  <a:moveTo>
                    <a:pt x="419" y="0"/>
                  </a:moveTo>
                  <a:cubicBezTo>
                    <a:pt x="419" y="32"/>
                    <a:pt x="399" y="62"/>
                    <a:pt x="357" y="87"/>
                  </a:cubicBezTo>
                  <a:cubicBezTo>
                    <a:pt x="315" y="110"/>
                    <a:pt x="262" y="122"/>
                    <a:pt x="208" y="122"/>
                  </a:cubicBezTo>
                  <a:cubicBezTo>
                    <a:pt x="155" y="122"/>
                    <a:pt x="102" y="110"/>
                    <a:pt x="61" y="87"/>
                  </a:cubicBezTo>
                  <a:cubicBezTo>
                    <a:pt x="20" y="62"/>
                    <a:pt x="0" y="32"/>
                    <a:pt x="0" y="1"/>
                  </a:cubicBezTo>
                  <a:lnTo>
                    <a:pt x="0" y="1186"/>
                  </a:lnTo>
                  <a:cubicBezTo>
                    <a:pt x="0" y="1217"/>
                    <a:pt x="20" y="1247"/>
                    <a:pt x="61" y="1272"/>
                  </a:cubicBezTo>
                  <a:cubicBezTo>
                    <a:pt x="102" y="1296"/>
                    <a:pt x="155" y="1308"/>
                    <a:pt x="208" y="1308"/>
                  </a:cubicBezTo>
                  <a:cubicBezTo>
                    <a:pt x="262" y="1308"/>
                    <a:pt x="315" y="1296"/>
                    <a:pt x="357" y="1272"/>
                  </a:cubicBezTo>
                  <a:cubicBezTo>
                    <a:pt x="399" y="1247"/>
                    <a:pt x="419" y="1217"/>
                    <a:pt x="419" y="1185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97"/>
            <p:cNvSpPr/>
            <p:nvPr/>
          </p:nvSpPr>
          <p:spPr>
            <a:xfrm>
              <a:off x="7211800" y="1109575"/>
              <a:ext cx="11525" cy="6075"/>
            </a:xfrm>
            <a:custGeom>
              <a:rect b="b" l="l" r="r" t="t"/>
              <a:pathLst>
                <a:path extrusionOk="0" h="243" w="461">
                  <a:moveTo>
                    <a:pt x="231" y="0"/>
                  </a:moveTo>
                  <a:cubicBezTo>
                    <a:pt x="178" y="0"/>
                    <a:pt x="124" y="12"/>
                    <a:pt x="83" y="35"/>
                  </a:cubicBezTo>
                  <a:cubicBezTo>
                    <a:pt x="1" y="83"/>
                    <a:pt x="1" y="160"/>
                    <a:pt x="82" y="208"/>
                  </a:cubicBezTo>
                  <a:cubicBezTo>
                    <a:pt x="123" y="231"/>
                    <a:pt x="176" y="243"/>
                    <a:pt x="229" y="243"/>
                  </a:cubicBezTo>
                  <a:cubicBezTo>
                    <a:pt x="283" y="243"/>
                    <a:pt x="336" y="231"/>
                    <a:pt x="378" y="208"/>
                  </a:cubicBezTo>
                  <a:cubicBezTo>
                    <a:pt x="460" y="160"/>
                    <a:pt x="460" y="82"/>
                    <a:pt x="379" y="35"/>
                  </a:cubicBezTo>
                  <a:cubicBezTo>
                    <a:pt x="338" y="12"/>
                    <a:pt x="285" y="0"/>
                    <a:pt x="2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97"/>
            <p:cNvSpPr/>
            <p:nvPr/>
          </p:nvSpPr>
          <p:spPr>
            <a:xfrm>
              <a:off x="7176100" y="1039225"/>
              <a:ext cx="81525" cy="77850"/>
            </a:xfrm>
            <a:custGeom>
              <a:rect b="b" l="l" r="r" t="t"/>
              <a:pathLst>
                <a:path extrusionOk="0" h="3114" w="3261">
                  <a:moveTo>
                    <a:pt x="1955" y="0"/>
                  </a:moveTo>
                  <a:cubicBezTo>
                    <a:pt x="1739" y="0"/>
                    <a:pt x="1534" y="114"/>
                    <a:pt x="1422" y="308"/>
                  </a:cubicBezTo>
                  <a:cubicBezTo>
                    <a:pt x="1328" y="197"/>
                    <a:pt x="1193" y="138"/>
                    <a:pt x="1056" y="138"/>
                  </a:cubicBezTo>
                  <a:cubicBezTo>
                    <a:pt x="973" y="138"/>
                    <a:pt x="890" y="160"/>
                    <a:pt x="814" y="205"/>
                  </a:cubicBezTo>
                  <a:cubicBezTo>
                    <a:pt x="614" y="322"/>
                    <a:pt x="527" y="569"/>
                    <a:pt x="611" y="786"/>
                  </a:cubicBezTo>
                  <a:cubicBezTo>
                    <a:pt x="331" y="841"/>
                    <a:pt x="114" y="1059"/>
                    <a:pt x="57" y="1337"/>
                  </a:cubicBezTo>
                  <a:cubicBezTo>
                    <a:pt x="0" y="1615"/>
                    <a:pt x="118" y="1901"/>
                    <a:pt x="353" y="2059"/>
                  </a:cubicBezTo>
                  <a:cubicBezTo>
                    <a:pt x="280" y="2320"/>
                    <a:pt x="440" y="2588"/>
                    <a:pt x="704" y="2646"/>
                  </a:cubicBezTo>
                  <a:cubicBezTo>
                    <a:pt x="916" y="2954"/>
                    <a:pt x="1254" y="3114"/>
                    <a:pt x="1595" y="3114"/>
                  </a:cubicBezTo>
                  <a:cubicBezTo>
                    <a:pt x="1861" y="3114"/>
                    <a:pt x="2129" y="3017"/>
                    <a:pt x="2339" y="2816"/>
                  </a:cubicBezTo>
                  <a:lnTo>
                    <a:pt x="2364" y="2800"/>
                  </a:lnTo>
                  <a:cubicBezTo>
                    <a:pt x="2402" y="2809"/>
                    <a:pt x="2440" y="2814"/>
                    <a:pt x="2477" y="2814"/>
                  </a:cubicBezTo>
                  <a:cubicBezTo>
                    <a:pt x="2713" y="2814"/>
                    <a:pt x="2921" y="2636"/>
                    <a:pt x="2947" y="2390"/>
                  </a:cubicBezTo>
                  <a:cubicBezTo>
                    <a:pt x="3140" y="2281"/>
                    <a:pt x="3260" y="2075"/>
                    <a:pt x="3260" y="1853"/>
                  </a:cubicBezTo>
                  <a:cubicBezTo>
                    <a:pt x="3260" y="1627"/>
                    <a:pt x="3136" y="1417"/>
                    <a:pt x="2935" y="1310"/>
                  </a:cubicBezTo>
                  <a:cubicBezTo>
                    <a:pt x="3082" y="1017"/>
                    <a:pt x="2896" y="667"/>
                    <a:pt x="2571" y="627"/>
                  </a:cubicBezTo>
                  <a:lnTo>
                    <a:pt x="2571" y="619"/>
                  </a:lnTo>
                  <a:cubicBezTo>
                    <a:pt x="2571" y="339"/>
                    <a:pt x="2386" y="94"/>
                    <a:pt x="2116" y="22"/>
                  </a:cubicBezTo>
                  <a:cubicBezTo>
                    <a:pt x="2062" y="7"/>
                    <a:pt x="2008" y="0"/>
                    <a:pt x="195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97"/>
            <p:cNvSpPr/>
            <p:nvPr/>
          </p:nvSpPr>
          <p:spPr>
            <a:xfrm>
              <a:off x="7338400" y="1098150"/>
              <a:ext cx="57925" cy="105175"/>
            </a:xfrm>
            <a:custGeom>
              <a:rect b="b" l="l" r="r" t="t"/>
              <a:pathLst>
                <a:path extrusionOk="0" h="4207" w="2317">
                  <a:moveTo>
                    <a:pt x="2316" y="1"/>
                  </a:moveTo>
                  <a:lnTo>
                    <a:pt x="5" y="1349"/>
                  </a:lnTo>
                  <a:lnTo>
                    <a:pt x="0" y="4206"/>
                  </a:lnTo>
                  <a:cubicBezTo>
                    <a:pt x="0" y="4206"/>
                    <a:pt x="0" y="4206"/>
                    <a:pt x="0" y="4206"/>
                  </a:cubicBezTo>
                  <a:cubicBezTo>
                    <a:pt x="10" y="4206"/>
                    <a:pt x="2310" y="2879"/>
                    <a:pt x="2310" y="2879"/>
                  </a:cubicBezTo>
                  <a:lnTo>
                    <a:pt x="23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97"/>
            <p:cNvSpPr/>
            <p:nvPr/>
          </p:nvSpPr>
          <p:spPr>
            <a:xfrm>
              <a:off x="7246800" y="1052225"/>
              <a:ext cx="149525" cy="151100"/>
            </a:xfrm>
            <a:custGeom>
              <a:rect b="b" l="l" r="r" t="t"/>
              <a:pathLst>
                <a:path extrusionOk="0" h="6044" w="5981">
                  <a:moveTo>
                    <a:pt x="2314" y="1"/>
                  </a:moveTo>
                  <a:lnTo>
                    <a:pt x="7" y="1275"/>
                  </a:lnTo>
                  <a:lnTo>
                    <a:pt x="0" y="3897"/>
                  </a:lnTo>
                  <a:lnTo>
                    <a:pt x="3662" y="6043"/>
                  </a:lnTo>
                  <a:lnTo>
                    <a:pt x="3669" y="3189"/>
                  </a:lnTo>
                  <a:lnTo>
                    <a:pt x="3679" y="3194"/>
                  </a:lnTo>
                  <a:lnTo>
                    <a:pt x="5980" y="1838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97"/>
            <p:cNvSpPr/>
            <p:nvPr/>
          </p:nvSpPr>
          <p:spPr>
            <a:xfrm>
              <a:off x="7255575" y="1111200"/>
              <a:ext cx="21425" cy="51800"/>
            </a:xfrm>
            <a:custGeom>
              <a:rect b="b" l="l" r="r" t="t"/>
              <a:pathLst>
                <a:path extrusionOk="0" h="2072" w="857">
                  <a:moveTo>
                    <a:pt x="4" y="1"/>
                  </a:moveTo>
                  <a:lnTo>
                    <a:pt x="0" y="1579"/>
                  </a:lnTo>
                  <a:lnTo>
                    <a:pt x="91" y="1632"/>
                  </a:lnTo>
                  <a:lnTo>
                    <a:pt x="770" y="2024"/>
                  </a:lnTo>
                  <a:lnTo>
                    <a:pt x="853" y="2072"/>
                  </a:lnTo>
                  <a:lnTo>
                    <a:pt x="857" y="49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97"/>
            <p:cNvSpPr/>
            <p:nvPr/>
          </p:nvSpPr>
          <p:spPr>
            <a:xfrm>
              <a:off x="7276875" y="1122750"/>
              <a:ext cx="1575" cy="40250"/>
            </a:xfrm>
            <a:custGeom>
              <a:rect b="b" l="l" r="r" t="t"/>
              <a:pathLst>
                <a:path extrusionOk="0" h="1610" w="63">
                  <a:moveTo>
                    <a:pt x="63" y="0"/>
                  </a:moveTo>
                  <a:lnTo>
                    <a:pt x="5" y="32"/>
                  </a:lnTo>
                  <a:lnTo>
                    <a:pt x="1" y="1610"/>
                  </a:lnTo>
                  <a:lnTo>
                    <a:pt x="59" y="1578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97"/>
            <p:cNvSpPr/>
            <p:nvPr/>
          </p:nvSpPr>
          <p:spPr>
            <a:xfrm>
              <a:off x="7257875" y="1115350"/>
              <a:ext cx="1800" cy="36625"/>
            </a:xfrm>
            <a:custGeom>
              <a:rect b="b" l="l" r="r" t="t"/>
              <a:pathLst>
                <a:path extrusionOk="0" h="1465" w="72">
                  <a:moveTo>
                    <a:pt x="2" y="0"/>
                  </a:moveTo>
                  <a:lnTo>
                    <a:pt x="1" y="1465"/>
                  </a:lnTo>
                  <a:lnTo>
                    <a:pt x="69" y="1429"/>
                  </a:lnTo>
                  <a:lnTo>
                    <a:pt x="72" y="4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97"/>
            <p:cNvSpPr/>
            <p:nvPr/>
          </p:nvSpPr>
          <p:spPr>
            <a:xfrm>
              <a:off x="7259200" y="1116150"/>
              <a:ext cx="15750" cy="44400"/>
            </a:xfrm>
            <a:custGeom>
              <a:rect b="b" l="l" r="r" t="t"/>
              <a:pathLst>
                <a:path extrusionOk="0" h="1776" w="630">
                  <a:moveTo>
                    <a:pt x="3" y="0"/>
                  </a:moveTo>
                  <a:lnTo>
                    <a:pt x="0" y="1414"/>
                  </a:lnTo>
                  <a:lnTo>
                    <a:pt x="625" y="1775"/>
                  </a:lnTo>
                  <a:lnTo>
                    <a:pt x="629" y="36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97"/>
            <p:cNvSpPr/>
            <p:nvPr/>
          </p:nvSpPr>
          <p:spPr>
            <a:xfrm>
              <a:off x="7296350" y="1031900"/>
              <a:ext cx="101025" cy="100800"/>
            </a:xfrm>
            <a:custGeom>
              <a:rect b="b" l="l" r="r" t="t"/>
              <a:pathLst>
                <a:path extrusionOk="0" h="4032" w="4041">
                  <a:moveTo>
                    <a:pt x="2381" y="0"/>
                  </a:moveTo>
                  <a:lnTo>
                    <a:pt x="0" y="1339"/>
                  </a:lnTo>
                  <a:lnTo>
                    <a:pt x="1687" y="4031"/>
                  </a:lnTo>
                  <a:lnTo>
                    <a:pt x="4040" y="2657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97"/>
            <p:cNvSpPr/>
            <p:nvPr/>
          </p:nvSpPr>
          <p:spPr>
            <a:xfrm>
              <a:off x="7244975" y="1031900"/>
              <a:ext cx="110925" cy="52900"/>
            </a:xfrm>
            <a:custGeom>
              <a:rect b="b" l="l" r="r" t="t"/>
              <a:pathLst>
                <a:path extrusionOk="0" h="2116" w="4437">
                  <a:moveTo>
                    <a:pt x="4436" y="0"/>
                  </a:moveTo>
                  <a:lnTo>
                    <a:pt x="2387" y="814"/>
                  </a:lnTo>
                  <a:lnTo>
                    <a:pt x="1" y="2116"/>
                  </a:lnTo>
                  <a:lnTo>
                    <a:pt x="2055" y="1339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97"/>
            <p:cNvSpPr/>
            <p:nvPr/>
          </p:nvSpPr>
          <p:spPr>
            <a:xfrm>
              <a:off x="7270750" y="1137525"/>
              <a:ext cx="4200" cy="3600"/>
            </a:xfrm>
            <a:custGeom>
              <a:rect b="b" l="l" r="r" t="t"/>
              <a:pathLst>
                <a:path extrusionOk="0" h="144" w="168">
                  <a:moveTo>
                    <a:pt x="1" y="1"/>
                  </a:moveTo>
                  <a:lnTo>
                    <a:pt x="1" y="1"/>
                  </a:lnTo>
                  <a:cubicBezTo>
                    <a:pt x="5" y="56"/>
                    <a:pt x="37" y="105"/>
                    <a:pt x="85" y="134"/>
                  </a:cubicBezTo>
                  <a:cubicBezTo>
                    <a:pt x="98" y="141"/>
                    <a:pt x="110" y="144"/>
                    <a:pt x="121" y="144"/>
                  </a:cubicBezTo>
                  <a:cubicBezTo>
                    <a:pt x="146" y="144"/>
                    <a:pt x="164" y="127"/>
                    <a:pt x="167" y="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97"/>
            <p:cNvSpPr/>
            <p:nvPr/>
          </p:nvSpPr>
          <p:spPr>
            <a:xfrm>
              <a:off x="7262375" y="1132700"/>
              <a:ext cx="4200" cy="3575"/>
            </a:xfrm>
            <a:custGeom>
              <a:rect b="b" l="l" r="r" t="t"/>
              <a:pathLst>
                <a:path extrusionOk="0" h="143" w="168">
                  <a:moveTo>
                    <a:pt x="1" y="1"/>
                  </a:moveTo>
                  <a:cubicBezTo>
                    <a:pt x="5" y="54"/>
                    <a:pt x="37" y="104"/>
                    <a:pt x="85" y="133"/>
                  </a:cubicBezTo>
                  <a:cubicBezTo>
                    <a:pt x="98" y="139"/>
                    <a:pt x="110" y="142"/>
                    <a:pt x="121" y="142"/>
                  </a:cubicBezTo>
                  <a:cubicBezTo>
                    <a:pt x="146" y="142"/>
                    <a:pt x="164" y="126"/>
                    <a:pt x="167" y="9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97"/>
            <p:cNvSpPr/>
            <p:nvPr/>
          </p:nvSpPr>
          <p:spPr>
            <a:xfrm>
              <a:off x="7254000" y="1127850"/>
              <a:ext cx="4200" cy="3600"/>
            </a:xfrm>
            <a:custGeom>
              <a:rect b="b" l="l" r="r" t="t"/>
              <a:pathLst>
                <a:path extrusionOk="0" h="144" w="168">
                  <a:moveTo>
                    <a:pt x="1" y="1"/>
                  </a:moveTo>
                  <a:cubicBezTo>
                    <a:pt x="5" y="56"/>
                    <a:pt x="37" y="105"/>
                    <a:pt x="85" y="132"/>
                  </a:cubicBezTo>
                  <a:cubicBezTo>
                    <a:pt x="98" y="140"/>
                    <a:pt x="111" y="143"/>
                    <a:pt x="122" y="143"/>
                  </a:cubicBezTo>
                  <a:cubicBezTo>
                    <a:pt x="147" y="143"/>
                    <a:pt x="164" y="126"/>
                    <a:pt x="167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97"/>
            <p:cNvSpPr/>
            <p:nvPr/>
          </p:nvSpPr>
          <p:spPr>
            <a:xfrm>
              <a:off x="7245625" y="1123000"/>
              <a:ext cx="4225" cy="3550"/>
            </a:xfrm>
            <a:custGeom>
              <a:rect b="b" l="l" r="r" t="t"/>
              <a:pathLst>
                <a:path extrusionOk="0" h="142" w="169">
                  <a:moveTo>
                    <a:pt x="1" y="0"/>
                  </a:moveTo>
                  <a:cubicBezTo>
                    <a:pt x="6" y="55"/>
                    <a:pt x="37" y="103"/>
                    <a:pt x="85" y="132"/>
                  </a:cubicBezTo>
                  <a:cubicBezTo>
                    <a:pt x="98" y="139"/>
                    <a:pt x="110" y="142"/>
                    <a:pt x="121" y="142"/>
                  </a:cubicBezTo>
                  <a:cubicBezTo>
                    <a:pt x="147" y="142"/>
                    <a:pt x="165" y="125"/>
                    <a:pt x="169" y="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97"/>
            <p:cNvSpPr/>
            <p:nvPr/>
          </p:nvSpPr>
          <p:spPr>
            <a:xfrm>
              <a:off x="7237225" y="1118125"/>
              <a:ext cx="4225" cy="3600"/>
            </a:xfrm>
            <a:custGeom>
              <a:rect b="b" l="l" r="r" t="t"/>
              <a:pathLst>
                <a:path extrusionOk="0" h="144" w="169">
                  <a:moveTo>
                    <a:pt x="0" y="1"/>
                  </a:moveTo>
                  <a:lnTo>
                    <a:pt x="0" y="1"/>
                  </a:lnTo>
                  <a:cubicBezTo>
                    <a:pt x="6" y="56"/>
                    <a:pt x="38" y="105"/>
                    <a:pt x="86" y="133"/>
                  </a:cubicBezTo>
                  <a:cubicBezTo>
                    <a:pt x="99" y="140"/>
                    <a:pt x="111" y="143"/>
                    <a:pt x="123" y="143"/>
                  </a:cubicBezTo>
                  <a:cubicBezTo>
                    <a:pt x="147" y="143"/>
                    <a:pt x="165" y="127"/>
                    <a:pt x="168" y="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97"/>
            <p:cNvSpPr/>
            <p:nvPr/>
          </p:nvSpPr>
          <p:spPr>
            <a:xfrm>
              <a:off x="7266550" y="1135125"/>
              <a:ext cx="4225" cy="3575"/>
            </a:xfrm>
            <a:custGeom>
              <a:rect b="b" l="l" r="r" t="t"/>
              <a:pathLst>
                <a:path extrusionOk="0" h="143" w="169">
                  <a:moveTo>
                    <a:pt x="0" y="1"/>
                  </a:moveTo>
                  <a:lnTo>
                    <a:pt x="0" y="1"/>
                  </a:lnTo>
                  <a:cubicBezTo>
                    <a:pt x="6" y="56"/>
                    <a:pt x="38" y="105"/>
                    <a:pt x="84" y="133"/>
                  </a:cubicBezTo>
                  <a:cubicBezTo>
                    <a:pt x="98" y="140"/>
                    <a:pt x="110" y="143"/>
                    <a:pt x="121" y="143"/>
                  </a:cubicBezTo>
                  <a:cubicBezTo>
                    <a:pt x="147" y="143"/>
                    <a:pt x="166" y="126"/>
                    <a:pt x="169" y="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97"/>
            <p:cNvSpPr/>
            <p:nvPr/>
          </p:nvSpPr>
          <p:spPr>
            <a:xfrm>
              <a:off x="7258175" y="1130250"/>
              <a:ext cx="4225" cy="3600"/>
            </a:xfrm>
            <a:custGeom>
              <a:rect b="b" l="l" r="r" t="t"/>
              <a:pathLst>
                <a:path extrusionOk="0" h="144" w="169">
                  <a:moveTo>
                    <a:pt x="0" y="0"/>
                  </a:moveTo>
                  <a:lnTo>
                    <a:pt x="0" y="0"/>
                  </a:lnTo>
                  <a:cubicBezTo>
                    <a:pt x="6" y="55"/>
                    <a:pt x="37" y="105"/>
                    <a:pt x="85" y="134"/>
                  </a:cubicBezTo>
                  <a:cubicBezTo>
                    <a:pt x="98" y="140"/>
                    <a:pt x="110" y="143"/>
                    <a:pt x="121" y="143"/>
                  </a:cubicBezTo>
                  <a:cubicBezTo>
                    <a:pt x="146" y="143"/>
                    <a:pt x="165" y="127"/>
                    <a:pt x="169" y="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97"/>
            <p:cNvSpPr/>
            <p:nvPr/>
          </p:nvSpPr>
          <p:spPr>
            <a:xfrm>
              <a:off x="7249800" y="1125425"/>
              <a:ext cx="4225" cy="3575"/>
            </a:xfrm>
            <a:custGeom>
              <a:rect b="b" l="l" r="r" t="t"/>
              <a:pathLst>
                <a:path extrusionOk="0" h="143" w="169">
                  <a:moveTo>
                    <a:pt x="0" y="0"/>
                  </a:moveTo>
                  <a:cubicBezTo>
                    <a:pt x="6" y="55"/>
                    <a:pt x="37" y="105"/>
                    <a:pt x="85" y="132"/>
                  </a:cubicBezTo>
                  <a:cubicBezTo>
                    <a:pt x="98" y="140"/>
                    <a:pt x="111" y="143"/>
                    <a:pt x="122" y="143"/>
                  </a:cubicBezTo>
                  <a:cubicBezTo>
                    <a:pt x="147" y="143"/>
                    <a:pt x="165" y="126"/>
                    <a:pt x="169" y="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97"/>
            <p:cNvSpPr/>
            <p:nvPr/>
          </p:nvSpPr>
          <p:spPr>
            <a:xfrm>
              <a:off x="7241425" y="1120575"/>
              <a:ext cx="4225" cy="3600"/>
            </a:xfrm>
            <a:custGeom>
              <a:rect b="b" l="l" r="r" t="t"/>
              <a:pathLst>
                <a:path extrusionOk="0" h="144" w="169">
                  <a:moveTo>
                    <a:pt x="0" y="0"/>
                  </a:moveTo>
                  <a:lnTo>
                    <a:pt x="0" y="0"/>
                  </a:lnTo>
                  <a:cubicBezTo>
                    <a:pt x="6" y="55"/>
                    <a:pt x="37" y="104"/>
                    <a:pt x="85" y="133"/>
                  </a:cubicBezTo>
                  <a:cubicBezTo>
                    <a:pt x="98" y="140"/>
                    <a:pt x="110" y="143"/>
                    <a:pt x="121" y="143"/>
                  </a:cubicBezTo>
                  <a:cubicBezTo>
                    <a:pt x="146" y="143"/>
                    <a:pt x="165" y="127"/>
                    <a:pt x="169" y="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97"/>
            <p:cNvSpPr/>
            <p:nvPr/>
          </p:nvSpPr>
          <p:spPr>
            <a:xfrm>
              <a:off x="7344825" y="1124975"/>
              <a:ext cx="42525" cy="53500"/>
            </a:xfrm>
            <a:custGeom>
              <a:rect b="b" l="l" r="r" t="t"/>
              <a:pathLst>
                <a:path extrusionOk="0" h="2140" w="1701">
                  <a:moveTo>
                    <a:pt x="1698" y="1"/>
                  </a:moveTo>
                  <a:lnTo>
                    <a:pt x="1423" y="160"/>
                  </a:lnTo>
                  <a:lnTo>
                    <a:pt x="0" y="984"/>
                  </a:lnTo>
                  <a:lnTo>
                    <a:pt x="3" y="1824"/>
                  </a:lnTo>
                  <a:lnTo>
                    <a:pt x="4" y="2140"/>
                  </a:lnTo>
                  <a:lnTo>
                    <a:pt x="1701" y="1155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97"/>
            <p:cNvSpPr/>
            <p:nvPr/>
          </p:nvSpPr>
          <p:spPr>
            <a:xfrm>
              <a:off x="7387275" y="1122375"/>
              <a:ext cx="4625" cy="34150"/>
            </a:xfrm>
            <a:custGeom>
              <a:rect b="b" l="l" r="r" t="t"/>
              <a:pathLst>
                <a:path extrusionOk="0" h="1366" w="185">
                  <a:moveTo>
                    <a:pt x="181" y="1"/>
                  </a:moveTo>
                  <a:lnTo>
                    <a:pt x="0" y="105"/>
                  </a:lnTo>
                  <a:lnTo>
                    <a:pt x="3" y="1259"/>
                  </a:lnTo>
                  <a:lnTo>
                    <a:pt x="184" y="136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97"/>
            <p:cNvSpPr/>
            <p:nvPr/>
          </p:nvSpPr>
          <p:spPr>
            <a:xfrm>
              <a:off x="7344925" y="1153850"/>
              <a:ext cx="46975" cy="29900"/>
            </a:xfrm>
            <a:custGeom>
              <a:rect b="b" l="l" r="r" t="t"/>
              <a:pathLst>
                <a:path extrusionOk="0" h="1196" w="1879">
                  <a:moveTo>
                    <a:pt x="1697" y="0"/>
                  </a:moveTo>
                  <a:lnTo>
                    <a:pt x="0" y="985"/>
                  </a:lnTo>
                  <a:lnTo>
                    <a:pt x="0" y="1195"/>
                  </a:lnTo>
                  <a:lnTo>
                    <a:pt x="1878" y="106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97"/>
            <p:cNvSpPr/>
            <p:nvPr/>
          </p:nvSpPr>
          <p:spPr>
            <a:xfrm>
              <a:off x="7289025" y="1127150"/>
              <a:ext cx="42500" cy="53475"/>
            </a:xfrm>
            <a:custGeom>
              <a:rect b="b" l="l" r="r" t="t"/>
              <a:pathLst>
                <a:path extrusionOk="0" h="2139" w="1700">
                  <a:moveTo>
                    <a:pt x="3" y="1"/>
                  </a:moveTo>
                  <a:lnTo>
                    <a:pt x="0" y="1155"/>
                  </a:lnTo>
                  <a:lnTo>
                    <a:pt x="1697" y="2138"/>
                  </a:lnTo>
                  <a:lnTo>
                    <a:pt x="1698" y="1824"/>
                  </a:lnTo>
                  <a:lnTo>
                    <a:pt x="1700" y="984"/>
                  </a:lnTo>
                  <a:lnTo>
                    <a:pt x="279" y="16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97"/>
            <p:cNvSpPr/>
            <p:nvPr/>
          </p:nvSpPr>
          <p:spPr>
            <a:xfrm>
              <a:off x="7284500" y="1124550"/>
              <a:ext cx="4625" cy="34150"/>
            </a:xfrm>
            <a:custGeom>
              <a:rect b="b" l="l" r="r" t="t"/>
              <a:pathLst>
                <a:path extrusionOk="0" h="1366" w="185">
                  <a:moveTo>
                    <a:pt x="3" y="1"/>
                  </a:moveTo>
                  <a:lnTo>
                    <a:pt x="0" y="1365"/>
                  </a:lnTo>
                  <a:lnTo>
                    <a:pt x="181" y="1259"/>
                  </a:lnTo>
                  <a:lnTo>
                    <a:pt x="184" y="10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97"/>
            <p:cNvSpPr/>
            <p:nvPr/>
          </p:nvSpPr>
          <p:spPr>
            <a:xfrm>
              <a:off x="7284500" y="1156025"/>
              <a:ext cx="46950" cy="29850"/>
            </a:xfrm>
            <a:custGeom>
              <a:rect b="b" l="l" r="r" t="t"/>
              <a:pathLst>
                <a:path extrusionOk="0" h="1194" w="1878">
                  <a:moveTo>
                    <a:pt x="181" y="0"/>
                  </a:moveTo>
                  <a:lnTo>
                    <a:pt x="0" y="106"/>
                  </a:lnTo>
                  <a:lnTo>
                    <a:pt x="1878" y="1194"/>
                  </a:lnTo>
                  <a:lnTo>
                    <a:pt x="1878" y="983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97"/>
            <p:cNvSpPr/>
            <p:nvPr/>
          </p:nvSpPr>
          <p:spPr>
            <a:xfrm>
              <a:off x="7282575" y="1085800"/>
              <a:ext cx="19300" cy="30325"/>
            </a:xfrm>
            <a:custGeom>
              <a:rect b="b" l="l" r="r" t="t"/>
              <a:pathLst>
                <a:path extrusionOk="0" h="1213" w="772">
                  <a:moveTo>
                    <a:pt x="3" y="0"/>
                  </a:moveTo>
                  <a:lnTo>
                    <a:pt x="0" y="766"/>
                  </a:lnTo>
                  <a:lnTo>
                    <a:pt x="770" y="1213"/>
                  </a:lnTo>
                  <a:lnTo>
                    <a:pt x="770" y="1004"/>
                  </a:lnTo>
                  <a:lnTo>
                    <a:pt x="772" y="447"/>
                  </a:lnTo>
                  <a:lnTo>
                    <a:pt x="186" y="10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97"/>
            <p:cNvSpPr/>
            <p:nvPr/>
          </p:nvSpPr>
          <p:spPr>
            <a:xfrm>
              <a:off x="7279600" y="1084050"/>
              <a:ext cx="3075" cy="22650"/>
            </a:xfrm>
            <a:custGeom>
              <a:rect b="b" l="l" r="r" t="t"/>
              <a:pathLst>
                <a:path extrusionOk="0" h="906" w="123">
                  <a:moveTo>
                    <a:pt x="2" y="1"/>
                  </a:moveTo>
                  <a:lnTo>
                    <a:pt x="0" y="906"/>
                  </a:lnTo>
                  <a:lnTo>
                    <a:pt x="121" y="836"/>
                  </a:lnTo>
                  <a:lnTo>
                    <a:pt x="122" y="6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97"/>
            <p:cNvSpPr/>
            <p:nvPr/>
          </p:nvSpPr>
          <p:spPr>
            <a:xfrm>
              <a:off x="7279600" y="1104950"/>
              <a:ext cx="22250" cy="14650"/>
            </a:xfrm>
            <a:custGeom>
              <a:rect b="b" l="l" r="r" t="t"/>
              <a:pathLst>
                <a:path extrusionOk="0" h="586" w="890">
                  <a:moveTo>
                    <a:pt x="119" y="0"/>
                  </a:moveTo>
                  <a:lnTo>
                    <a:pt x="0" y="70"/>
                  </a:lnTo>
                  <a:lnTo>
                    <a:pt x="889" y="586"/>
                  </a:lnTo>
                  <a:lnTo>
                    <a:pt x="889" y="44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97"/>
            <p:cNvSpPr/>
            <p:nvPr/>
          </p:nvSpPr>
          <p:spPr>
            <a:xfrm>
              <a:off x="7237225" y="1102875"/>
              <a:ext cx="53525" cy="37100"/>
            </a:xfrm>
            <a:custGeom>
              <a:rect b="b" l="l" r="r" t="t"/>
              <a:pathLst>
                <a:path extrusionOk="0" h="1484" w="2141">
                  <a:moveTo>
                    <a:pt x="637" y="0"/>
                  </a:moveTo>
                  <a:lnTo>
                    <a:pt x="0" y="609"/>
                  </a:lnTo>
                  <a:lnTo>
                    <a:pt x="1508" y="1484"/>
                  </a:lnTo>
                  <a:lnTo>
                    <a:pt x="2141" y="87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97"/>
            <p:cNvSpPr/>
            <p:nvPr/>
          </p:nvSpPr>
          <p:spPr>
            <a:xfrm>
              <a:off x="7266775" y="1119950"/>
              <a:ext cx="19775" cy="17600"/>
            </a:xfrm>
            <a:custGeom>
              <a:rect b="b" l="l" r="r" t="t"/>
              <a:pathLst>
                <a:path extrusionOk="0" h="704" w="791">
                  <a:moveTo>
                    <a:pt x="634" y="0"/>
                  </a:moveTo>
                  <a:lnTo>
                    <a:pt x="0" y="615"/>
                  </a:lnTo>
                  <a:lnTo>
                    <a:pt x="158" y="704"/>
                  </a:lnTo>
                  <a:lnTo>
                    <a:pt x="790" y="90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97"/>
            <p:cNvSpPr/>
            <p:nvPr/>
          </p:nvSpPr>
          <p:spPr>
            <a:xfrm>
              <a:off x="7266550" y="1119725"/>
              <a:ext cx="20000" cy="17825"/>
            </a:xfrm>
            <a:custGeom>
              <a:rect b="b" l="l" r="r" t="t"/>
              <a:pathLst>
                <a:path extrusionOk="0" h="713" w="800">
                  <a:moveTo>
                    <a:pt x="634" y="1"/>
                  </a:moveTo>
                  <a:lnTo>
                    <a:pt x="0" y="616"/>
                  </a:lnTo>
                  <a:lnTo>
                    <a:pt x="167" y="713"/>
                  </a:lnTo>
                  <a:lnTo>
                    <a:pt x="799" y="9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97"/>
            <p:cNvSpPr/>
            <p:nvPr/>
          </p:nvSpPr>
          <p:spPr>
            <a:xfrm>
              <a:off x="7258175" y="1114950"/>
              <a:ext cx="20025" cy="17750"/>
            </a:xfrm>
            <a:custGeom>
              <a:rect b="b" l="l" r="r" t="t"/>
              <a:pathLst>
                <a:path extrusionOk="0" h="710" w="801">
                  <a:moveTo>
                    <a:pt x="633" y="0"/>
                  </a:moveTo>
                  <a:lnTo>
                    <a:pt x="0" y="612"/>
                  </a:lnTo>
                  <a:lnTo>
                    <a:pt x="169" y="709"/>
                  </a:lnTo>
                  <a:lnTo>
                    <a:pt x="801" y="9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97"/>
            <p:cNvSpPr/>
            <p:nvPr/>
          </p:nvSpPr>
          <p:spPr>
            <a:xfrm>
              <a:off x="7249800" y="1110025"/>
              <a:ext cx="20025" cy="17825"/>
            </a:xfrm>
            <a:custGeom>
              <a:rect b="b" l="l" r="r" t="t"/>
              <a:pathLst>
                <a:path extrusionOk="0" h="713" w="801">
                  <a:moveTo>
                    <a:pt x="636" y="0"/>
                  </a:moveTo>
                  <a:lnTo>
                    <a:pt x="0" y="616"/>
                  </a:lnTo>
                  <a:lnTo>
                    <a:pt x="169" y="712"/>
                  </a:lnTo>
                  <a:lnTo>
                    <a:pt x="801" y="99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97"/>
            <p:cNvSpPr/>
            <p:nvPr/>
          </p:nvSpPr>
          <p:spPr>
            <a:xfrm>
              <a:off x="7241425" y="1105225"/>
              <a:ext cx="20025" cy="17750"/>
            </a:xfrm>
            <a:custGeom>
              <a:rect b="b" l="l" r="r" t="t"/>
              <a:pathLst>
                <a:path extrusionOk="0" h="710" w="801">
                  <a:moveTo>
                    <a:pt x="633" y="1"/>
                  </a:moveTo>
                  <a:lnTo>
                    <a:pt x="0" y="614"/>
                  </a:lnTo>
                  <a:lnTo>
                    <a:pt x="169" y="710"/>
                  </a:lnTo>
                  <a:lnTo>
                    <a:pt x="801" y="96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97"/>
            <p:cNvSpPr/>
            <p:nvPr/>
          </p:nvSpPr>
          <p:spPr>
            <a:xfrm>
              <a:off x="7443125" y="1120775"/>
              <a:ext cx="78575" cy="142875"/>
            </a:xfrm>
            <a:custGeom>
              <a:rect b="b" l="l" r="r" t="t"/>
              <a:pathLst>
                <a:path extrusionOk="0" h="5715" w="3143">
                  <a:moveTo>
                    <a:pt x="3143" y="1"/>
                  </a:moveTo>
                  <a:lnTo>
                    <a:pt x="12" y="1828"/>
                  </a:lnTo>
                  <a:lnTo>
                    <a:pt x="1" y="5714"/>
                  </a:lnTo>
                  <a:lnTo>
                    <a:pt x="3134" y="3901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97"/>
            <p:cNvSpPr/>
            <p:nvPr/>
          </p:nvSpPr>
          <p:spPr>
            <a:xfrm>
              <a:off x="7319175" y="1058325"/>
              <a:ext cx="202575" cy="205325"/>
            </a:xfrm>
            <a:custGeom>
              <a:rect b="b" l="l" r="r" t="t"/>
              <a:pathLst>
                <a:path extrusionOk="0" h="8213" w="8103">
                  <a:moveTo>
                    <a:pt x="3683" y="0"/>
                  </a:moveTo>
                  <a:lnTo>
                    <a:pt x="11" y="1737"/>
                  </a:lnTo>
                  <a:lnTo>
                    <a:pt x="1" y="5306"/>
                  </a:lnTo>
                  <a:lnTo>
                    <a:pt x="4960" y="8212"/>
                  </a:lnTo>
                  <a:lnTo>
                    <a:pt x="4970" y="4329"/>
                  </a:lnTo>
                  <a:lnTo>
                    <a:pt x="4983" y="4337"/>
                  </a:lnTo>
                  <a:lnTo>
                    <a:pt x="8102" y="2499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97"/>
            <p:cNvSpPr/>
            <p:nvPr/>
          </p:nvSpPr>
          <p:spPr>
            <a:xfrm>
              <a:off x="7386325" y="1051350"/>
              <a:ext cx="136800" cy="116225"/>
            </a:xfrm>
            <a:custGeom>
              <a:rect b="b" l="l" r="r" t="t"/>
              <a:pathLst>
                <a:path extrusionOk="0" h="4649" w="5472">
                  <a:moveTo>
                    <a:pt x="3224" y="1"/>
                  </a:moveTo>
                  <a:lnTo>
                    <a:pt x="0" y="1813"/>
                  </a:lnTo>
                  <a:lnTo>
                    <a:pt x="2284" y="4648"/>
                  </a:lnTo>
                  <a:lnTo>
                    <a:pt x="5472" y="2786"/>
                  </a:lnTo>
                  <a:lnTo>
                    <a:pt x="32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97"/>
            <p:cNvSpPr/>
            <p:nvPr/>
          </p:nvSpPr>
          <p:spPr>
            <a:xfrm>
              <a:off x="7316725" y="1051350"/>
              <a:ext cx="150200" cy="51375"/>
            </a:xfrm>
            <a:custGeom>
              <a:rect b="b" l="l" r="r" t="t"/>
              <a:pathLst>
                <a:path extrusionOk="0" h="2055" w="6008">
                  <a:moveTo>
                    <a:pt x="6008" y="1"/>
                  </a:moveTo>
                  <a:lnTo>
                    <a:pt x="3234" y="291"/>
                  </a:lnTo>
                  <a:lnTo>
                    <a:pt x="0" y="2054"/>
                  </a:lnTo>
                  <a:lnTo>
                    <a:pt x="0" y="2054"/>
                  </a:lnTo>
                  <a:lnTo>
                    <a:pt x="2784" y="1813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97"/>
            <p:cNvSpPr/>
            <p:nvPr/>
          </p:nvSpPr>
          <p:spPr>
            <a:xfrm>
              <a:off x="7367400" y="1138725"/>
              <a:ext cx="17175" cy="11150"/>
            </a:xfrm>
            <a:custGeom>
              <a:rect b="b" l="l" r="r" t="t"/>
              <a:pathLst>
                <a:path extrusionOk="0" h="446" w="687">
                  <a:moveTo>
                    <a:pt x="95" y="1"/>
                  </a:moveTo>
                  <a:lnTo>
                    <a:pt x="0" y="44"/>
                  </a:lnTo>
                  <a:lnTo>
                    <a:pt x="685" y="446"/>
                  </a:lnTo>
                  <a:lnTo>
                    <a:pt x="686" y="346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97"/>
            <p:cNvSpPr/>
            <p:nvPr/>
          </p:nvSpPr>
          <p:spPr>
            <a:xfrm>
              <a:off x="7369750" y="1121550"/>
              <a:ext cx="14925" cy="25825"/>
            </a:xfrm>
            <a:custGeom>
              <a:rect b="b" l="l" r="r" t="t"/>
              <a:pathLst>
                <a:path extrusionOk="0" h="1033" w="597">
                  <a:moveTo>
                    <a:pt x="5" y="0"/>
                  </a:moveTo>
                  <a:lnTo>
                    <a:pt x="1" y="688"/>
                  </a:lnTo>
                  <a:lnTo>
                    <a:pt x="589" y="1033"/>
                  </a:lnTo>
                  <a:lnTo>
                    <a:pt x="597" y="34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97"/>
            <p:cNvSpPr/>
            <p:nvPr/>
          </p:nvSpPr>
          <p:spPr>
            <a:xfrm>
              <a:off x="7367400" y="1120125"/>
              <a:ext cx="2500" cy="19725"/>
            </a:xfrm>
            <a:custGeom>
              <a:rect b="b" l="l" r="r" t="t"/>
              <a:pathLst>
                <a:path extrusionOk="0" h="789" w="100">
                  <a:moveTo>
                    <a:pt x="9" y="1"/>
                  </a:moveTo>
                  <a:lnTo>
                    <a:pt x="0" y="788"/>
                  </a:lnTo>
                  <a:lnTo>
                    <a:pt x="95" y="745"/>
                  </a:lnTo>
                  <a:lnTo>
                    <a:pt x="99" y="57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97"/>
            <p:cNvSpPr/>
            <p:nvPr/>
          </p:nvSpPr>
          <p:spPr>
            <a:xfrm>
              <a:off x="7334050" y="1153775"/>
              <a:ext cx="26200" cy="63200"/>
            </a:xfrm>
            <a:custGeom>
              <a:rect b="b" l="l" r="r" t="t"/>
              <a:pathLst>
                <a:path extrusionOk="0" h="2528" w="1048">
                  <a:moveTo>
                    <a:pt x="6" y="0"/>
                  </a:moveTo>
                  <a:lnTo>
                    <a:pt x="0" y="1927"/>
                  </a:lnTo>
                  <a:lnTo>
                    <a:pt x="114" y="1993"/>
                  </a:lnTo>
                  <a:lnTo>
                    <a:pt x="942" y="2470"/>
                  </a:lnTo>
                  <a:lnTo>
                    <a:pt x="1042" y="2528"/>
                  </a:lnTo>
                  <a:lnTo>
                    <a:pt x="1047" y="60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97"/>
            <p:cNvSpPr/>
            <p:nvPr/>
          </p:nvSpPr>
          <p:spPr>
            <a:xfrm>
              <a:off x="7360075" y="1167825"/>
              <a:ext cx="1950" cy="49150"/>
            </a:xfrm>
            <a:custGeom>
              <a:rect b="b" l="l" r="r" t="t"/>
              <a:pathLst>
                <a:path extrusionOk="0" h="1966" w="78">
                  <a:moveTo>
                    <a:pt x="77" y="1"/>
                  </a:moveTo>
                  <a:lnTo>
                    <a:pt x="6" y="39"/>
                  </a:lnTo>
                  <a:lnTo>
                    <a:pt x="1" y="1966"/>
                  </a:lnTo>
                  <a:lnTo>
                    <a:pt x="72" y="192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97"/>
            <p:cNvSpPr/>
            <p:nvPr/>
          </p:nvSpPr>
          <p:spPr>
            <a:xfrm>
              <a:off x="7336875" y="1158800"/>
              <a:ext cx="2200" cy="44775"/>
            </a:xfrm>
            <a:custGeom>
              <a:rect b="b" l="l" r="r" t="t"/>
              <a:pathLst>
                <a:path extrusionOk="0" h="1791" w="88">
                  <a:moveTo>
                    <a:pt x="3" y="1"/>
                  </a:moveTo>
                  <a:lnTo>
                    <a:pt x="1" y="1790"/>
                  </a:lnTo>
                  <a:lnTo>
                    <a:pt x="85" y="1745"/>
                  </a:lnTo>
                  <a:lnTo>
                    <a:pt x="88" y="5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97"/>
            <p:cNvSpPr/>
            <p:nvPr/>
          </p:nvSpPr>
          <p:spPr>
            <a:xfrm>
              <a:off x="7338500" y="1159750"/>
              <a:ext cx="19250" cy="54250"/>
            </a:xfrm>
            <a:custGeom>
              <a:rect b="b" l="l" r="r" t="t"/>
              <a:pathLst>
                <a:path extrusionOk="0" h="2170" w="770">
                  <a:moveTo>
                    <a:pt x="2" y="1"/>
                  </a:moveTo>
                  <a:lnTo>
                    <a:pt x="1" y="1729"/>
                  </a:lnTo>
                  <a:lnTo>
                    <a:pt x="764" y="2170"/>
                  </a:lnTo>
                  <a:lnTo>
                    <a:pt x="769" y="44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97"/>
            <p:cNvSpPr/>
            <p:nvPr/>
          </p:nvSpPr>
          <p:spPr>
            <a:xfrm>
              <a:off x="7311675" y="1143550"/>
              <a:ext cx="65350" cy="45325"/>
            </a:xfrm>
            <a:custGeom>
              <a:rect b="b" l="l" r="r" t="t"/>
              <a:pathLst>
                <a:path extrusionOk="0" h="1813" w="2614">
                  <a:moveTo>
                    <a:pt x="777" y="0"/>
                  </a:moveTo>
                  <a:lnTo>
                    <a:pt x="1" y="746"/>
                  </a:lnTo>
                  <a:lnTo>
                    <a:pt x="1842" y="1813"/>
                  </a:lnTo>
                  <a:lnTo>
                    <a:pt x="2614" y="1063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97"/>
            <p:cNvSpPr/>
            <p:nvPr/>
          </p:nvSpPr>
          <p:spPr>
            <a:xfrm>
              <a:off x="7347750" y="1164425"/>
              <a:ext cx="24175" cy="21525"/>
            </a:xfrm>
            <a:custGeom>
              <a:rect b="b" l="l" r="r" t="t"/>
              <a:pathLst>
                <a:path extrusionOk="0" h="861" w="967">
                  <a:moveTo>
                    <a:pt x="775" y="1"/>
                  </a:moveTo>
                  <a:lnTo>
                    <a:pt x="1" y="752"/>
                  </a:lnTo>
                  <a:lnTo>
                    <a:pt x="193" y="861"/>
                  </a:lnTo>
                  <a:lnTo>
                    <a:pt x="966" y="111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97"/>
            <p:cNvSpPr/>
            <p:nvPr/>
          </p:nvSpPr>
          <p:spPr>
            <a:xfrm>
              <a:off x="7347500" y="1164150"/>
              <a:ext cx="24425" cy="21800"/>
            </a:xfrm>
            <a:custGeom>
              <a:rect b="b" l="l" r="r" t="t"/>
              <a:pathLst>
                <a:path extrusionOk="0" h="872" w="977">
                  <a:moveTo>
                    <a:pt x="775" y="0"/>
                  </a:moveTo>
                  <a:lnTo>
                    <a:pt x="0" y="753"/>
                  </a:lnTo>
                  <a:lnTo>
                    <a:pt x="203" y="872"/>
                  </a:lnTo>
                  <a:lnTo>
                    <a:pt x="976" y="122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97"/>
            <p:cNvSpPr/>
            <p:nvPr/>
          </p:nvSpPr>
          <p:spPr>
            <a:xfrm>
              <a:off x="7337250" y="1158300"/>
              <a:ext cx="24450" cy="21700"/>
            </a:xfrm>
            <a:custGeom>
              <a:rect b="b" l="l" r="r" t="t"/>
              <a:pathLst>
                <a:path extrusionOk="0" h="868" w="978">
                  <a:moveTo>
                    <a:pt x="773" y="1"/>
                  </a:moveTo>
                  <a:lnTo>
                    <a:pt x="0" y="749"/>
                  </a:lnTo>
                  <a:lnTo>
                    <a:pt x="206" y="868"/>
                  </a:lnTo>
                  <a:lnTo>
                    <a:pt x="977" y="118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97"/>
            <p:cNvSpPr/>
            <p:nvPr/>
          </p:nvSpPr>
          <p:spPr>
            <a:xfrm>
              <a:off x="7327025" y="1152275"/>
              <a:ext cx="24450" cy="21775"/>
            </a:xfrm>
            <a:custGeom>
              <a:rect b="b" l="l" r="r" t="t"/>
              <a:pathLst>
                <a:path extrusionOk="0" h="871" w="978">
                  <a:moveTo>
                    <a:pt x="776" y="1"/>
                  </a:moveTo>
                  <a:lnTo>
                    <a:pt x="0" y="753"/>
                  </a:lnTo>
                  <a:lnTo>
                    <a:pt x="205" y="871"/>
                  </a:lnTo>
                  <a:lnTo>
                    <a:pt x="977" y="121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97"/>
            <p:cNvSpPr/>
            <p:nvPr/>
          </p:nvSpPr>
          <p:spPr>
            <a:xfrm>
              <a:off x="7316800" y="1146450"/>
              <a:ext cx="24450" cy="21700"/>
            </a:xfrm>
            <a:custGeom>
              <a:rect b="b" l="l" r="r" t="t"/>
              <a:pathLst>
                <a:path extrusionOk="0" h="868" w="978">
                  <a:moveTo>
                    <a:pt x="773" y="0"/>
                  </a:moveTo>
                  <a:lnTo>
                    <a:pt x="0" y="749"/>
                  </a:lnTo>
                  <a:lnTo>
                    <a:pt x="205" y="868"/>
                  </a:lnTo>
                  <a:lnTo>
                    <a:pt x="978" y="118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97"/>
            <p:cNvSpPr/>
            <p:nvPr/>
          </p:nvSpPr>
          <p:spPr>
            <a:xfrm>
              <a:off x="7388500" y="1216750"/>
              <a:ext cx="34400" cy="20825"/>
            </a:xfrm>
            <a:custGeom>
              <a:rect b="b" l="l" r="r" t="t"/>
              <a:pathLst>
                <a:path extrusionOk="0" h="833" w="1376">
                  <a:moveTo>
                    <a:pt x="85" y="0"/>
                  </a:moveTo>
                  <a:lnTo>
                    <a:pt x="0" y="39"/>
                  </a:lnTo>
                  <a:lnTo>
                    <a:pt x="1374" y="832"/>
                  </a:lnTo>
                  <a:lnTo>
                    <a:pt x="1375" y="74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97"/>
            <p:cNvSpPr/>
            <p:nvPr/>
          </p:nvSpPr>
          <p:spPr>
            <a:xfrm>
              <a:off x="7390600" y="1177775"/>
              <a:ext cx="32400" cy="57550"/>
            </a:xfrm>
            <a:custGeom>
              <a:rect b="b" l="l" r="r" t="t"/>
              <a:pathLst>
                <a:path extrusionOk="0" h="2302" w="1296">
                  <a:moveTo>
                    <a:pt x="5" y="0"/>
                  </a:moveTo>
                  <a:lnTo>
                    <a:pt x="1" y="1559"/>
                  </a:lnTo>
                  <a:lnTo>
                    <a:pt x="1288" y="2302"/>
                  </a:lnTo>
                  <a:lnTo>
                    <a:pt x="1295" y="74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97"/>
            <p:cNvSpPr/>
            <p:nvPr/>
          </p:nvSpPr>
          <p:spPr>
            <a:xfrm>
              <a:off x="7388500" y="1176500"/>
              <a:ext cx="2225" cy="41250"/>
            </a:xfrm>
            <a:custGeom>
              <a:rect b="b" l="l" r="r" t="t"/>
              <a:pathLst>
                <a:path extrusionOk="0" h="1650" w="89">
                  <a:moveTo>
                    <a:pt x="8" y="1"/>
                  </a:moveTo>
                  <a:lnTo>
                    <a:pt x="0" y="1649"/>
                  </a:lnTo>
                  <a:lnTo>
                    <a:pt x="85" y="1610"/>
                  </a:lnTo>
                  <a:lnTo>
                    <a:pt x="89" y="5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97"/>
            <p:cNvSpPr/>
            <p:nvPr/>
          </p:nvSpPr>
          <p:spPr>
            <a:xfrm>
              <a:off x="7467375" y="1208500"/>
              <a:ext cx="34400" cy="20875"/>
            </a:xfrm>
            <a:custGeom>
              <a:rect b="b" l="l" r="r" t="t"/>
              <a:pathLst>
                <a:path extrusionOk="0" h="835" w="1376">
                  <a:moveTo>
                    <a:pt x="1291" y="1"/>
                  </a:moveTo>
                  <a:lnTo>
                    <a:pt x="1" y="745"/>
                  </a:lnTo>
                  <a:lnTo>
                    <a:pt x="2" y="835"/>
                  </a:lnTo>
                  <a:lnTo>
                    <a:pt x="1375" y="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97"/>
            <p:cNvSpPr/>
            <p:nvPr/>
          </p:nvSpPr>
          <p:spPr>
            <a:xfrm>
              <a:off x="7467275" y="1169575"/>
              <a:ext cx="32400" cy="57550"/>
            </a:xfrm>
            <a:custGeom>
              <a:rect b="b" l="l" r="r" t="t"/>
              <a:pathLst>
                <a:path extrusionOk="0" h="2302" w="1296">
                  <a:moveTo>
                    <a:pt x="1291" y="1"/>
                  </a:moveTo>
                  <a:lnTo>
                    <a:pt x="0" y="743"/>
                  </a:lnTo>
                  <a:lnTo>
                    <a:pt x="8" y="2302"/>
                  </a:lnTo>
                  <a:lnTo>
                    <a:pt x="1295" y="155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97"/>
            <p:cNvSpPr/>
            <p:nvPr/>
          </p:nvSpPr>
          <p:spPr>
            <a:xfrm>
              <a:off x="7499525" y="1168275"/>
              <a:ext cx="2250" cy="41250"/>
            </a:xfrm>
            <a:custGeom>
              <a:rect b="b" l="l" r="r" t="t"/>
              <a:pathLst>
                <a:path extrusionOk="0" h="1650" w="90">
                  <a:moveTo>
                    <a:pt x="82" y="0"/>
                  </a:moveTo>
                  <a:lnTo>
                    <a:pt x="1" y="53"/>
                  </a:lnTo>
                  <a:lnTo>
                    <a:pt x="5" y="1610"/>
                  </a:lnTo>
                  <a:lnTo>
                    <a:pt x="89" y="164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97"/>
            <p:cNvSpPr/>
            <p:nvPr/>
          </p:nvSpPr>
          <p:spPr>
            <a:xfrm>
              <a:off x="7133500" y="1237600"/>
              <a:ext cx="200400" cy="108300"/>
            </a:xfrm>
            <a:custGeom>
              <a:rect b="b" l="l" r="r" t="t"/>
              <a:pathLst>
                <a:path extrusionOk="0" h="4332" w="8016">
                  <a:moveTo>
                    <a:pt x="5723" y="0"/>
                  </a:moveTo>
                  <a:cubicBezTo>
                    <a:pt x="5531" y="0"/>
                    <a:pt x="5340" y="42"/>
                    <a:pt x="5195" y="126"/>
                  </a:cubicBezTo>
                  <a:lnTo>
                    <a:pt x="178" y="3052"/>
                  </a:lnTo>
                  <a:lnTo>
                    <a:pt x="125" y="3084"/>
                  </a:lnTo>
                  <a:cubicBezTo>
                    <a:pt x="79" y="3112"/>
                    <a:pt x="35" y="3147"/>
                    <a:pt x="1" y="3189"/>
                  </a:cubicBezTo>
                  <a:cubicBezTo>
                    <a:pt x="37" y="3220"/>
                    <a:pt x="77" y="3248"/>
                    <a:pt x="121" y="3273"/>
                  </a:cubicBezTo>
                  <a:lnTo>
                    <a:pt x="1693" y="4183"/>
                  </a:lnTo>
                  <a:cubicBezTo>
                    <a:pt x="1855" y="4278"/>
                    <a:pt x="2080" y="4331"/>
                    <a:pt x="2316" y="4331"/>
                  </a:cubicBezTo>
                  <a:cubicBezTo>
                    <a:pt x="2557" y="4331"/>
                    <a:pt x="2777" y="4278"/>
                    <a:pt x="2946" y="4183"/>
                  </a:cubicBezTo>
                  <a:lnTo>
                    <a:pt x="8009" y="1231"/>
                  </a:lnTo>
                  <a:cubicBezTo>
                    <a:pt x="8012" y="1231"/>
                    <a:pt x="8015" y="1228"/>
                    <a:pt x="8015" y="1225"/>
                  </a:cubicBezTo>
                  <a:cubicBezTo>
                    <a:pt x="7993" y="1173"/>
                    <a:pt x="7947" y="1121"/>
                    <a:pt x="7883" y="1079"/>
                  </a:cubicBezTo>
                  <a:cubicBezTo>
                    <a:pt x="7869" y="1064"/>
                    <a:pt x="7850" y="1051"/>
                    <a:pt x="7831" y="1042"/>
                  </a:cubicBezTo>
                  <a:lnTo>
                    <a:pt x="6263" y="130"/>
                  </a:lnTo>
                  <a:cubicBezTo>
                    <a:pt x="6113" y="44"/>
                    <a:pt x="5918" y="0"/>
                    <a:pt x="5723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97"/>
            <p:cNvSpPr/>
            <p:nvPr/>
          </p:nvSpPr>
          <p:spPr>
            <a:xfrm>
              <a:off x="7129300" y="1226600"/>
              <a:ext cx="212450" cy="122275"/>
            </a:xfrm>
            <a:custGeom>
              <a:rect b="b" l="l" r="r" t="t"/>
              <a:pathLst>
                <a:path extrusionOk="0" h="4891" w="8498">
                  <a:moveTo>
                    <a:pt x="6099" y="1"/>
                  </a:moveTo>
                  <a:cubicBezTo>
                    <a:pt x="5921" y="1"/>
                    <a:pt x="5759" y="40"/>
                    <a:pt x="5631" y="118"/>
                  </a:cubicBezTo>
                  <a:lnTo>
                    <a:pt x="241" y="3262"/>
                  </a:lnTo>
                  <a:cubicBezTo>
                    <a:pt x="45" y="3373"/>
                    <a:pt x="0" y="3546"/>
                    <a:pt x="106" y="3685"/>
                  </a:cubicBezTo>
                  <a:cubicBezTo>
                    <a:pt x="140" y="3736"/>
                    <a:pt x="186" y="3775"/>
                    <a:pt x="240" y="3803"/>
                  </a:cubicBezTo>
                  <a:lnTo>
                    <a:pt x="1907" y="4773"/>
                  </a:lnTo>
                  <a:cubicBezTo>
                    <a:pt x="2051" y="4850"/>
                    <a:pt x="2211" y="4890"/>
                    <a:pt x="2373" y="4890"/>
                  </a:cubicBezTo>
                  <a:cubicBezTo>
                    <a:pt x="2376" y="4890"/>
                    <a:pt x="2379" y="4890"/>
                    <a:pt x="2381" y="4890"/>
                  </a:cubicBezTo>
                  <a:cubicBezTo>
                    <a:pt x="2555" y="4890"/>
                    <a:pt x="2728" y="4845"/>
                    <a:pt x="2851" y="4773"/>
                  </a:cubicBezTo>
                  <a:lnTo>
                    <a:pt x="8241" y="1630"/>
                  </a:lnTo>
                  <a:cubicBezTo>
                    <a:pt x="8264" y="1617"/>
                    <a:pt x="8288" y="1603"/>
                    <a:pt x="8308" y="1585"/>
                  </a:cubicBezTo>
                  <a:cubicBezTo>
                    <a:pt x="8498" y="1435"/>
                    <a:pt x="8469" y="1223"/>
                    <a:pt x="8241" y="1090"/>
                  </a:cubicBezTo>
                  <a:lnTo>
                    <a:pt x="6574" y="118"/>
                  </a:lnTo>
                  <a:cubicBezTo>
                    <a:pt x="6450" y="45"/>
                    <a:pt x="6278" y="1"/>
                    <a:pt x="609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97"/>
            <p:cNvSpPr/>
            <p:nvPr/>
          </p:nvSpPr>
          <p:spPr>
            <a:xfrm>
              <a:off x="7114400" y="1259325"/>
              <a:ext cx="225750" cy="156575"/>
            </a:xfrm>
            <a:custGeom>
              <a:rect b="b" l="l" r="r" t="t"/>
              <a:pathLst>
                <a:path extrusionOk="0" h="6263" w="9030">
                  <a:moveTo>
                    <a:pt x="9030" y="1"/>
                  </a:moveTo>
                  <a:lnTo>
                    <a:pt x="9030" y="6"/>
                  </a:lnTo>
                  <a:lnTo>
                    <a:pt x="9030" y="6"/>
                  </a:lnTo>
                  <a:cubicBezTo>
                    <a:pt x="9030" y="4"/>
                    <a:pt x="9030" y="2"/>
                    <a:pt x="9030" y="1"/>
                  </a:cubicBezTo>
                  <a:close/>
                  <a:moveTo>
                    <a:pt x="9030" y="6"/>
                  </a:moveTo>
                  <a:lnTo>
                    <a:pt x="9030" y="6"/>
                  </a:lnTo>
                  <a:cubicBezTo>
                    <a:pt x="9028" y="134"/>
                    <a:pt x="8942" y="262"/>
                    <a:pt x="8773" y="359"/>
                  </a:cubicBezTo>
                  <a:lnTo>
                    <a:pt x="3708" y="3314"/>
                  </a:lnTo>
                  <a:cubicBezTo>
                    <a:pt x="3543" y="3410"/>
                    <a:pt x="3320" y="3464"/>
                    <a:pt x="3079" y="3464"/>
                  </a:cubicBezTo>
                  <a:cubicBezTo>
                    <a:pt x="2845" y="3464"/>
                    <a:pt x="2622" y="3410"/>
                    <a:pt x="2454" y="3314"/>
                  </a:cubicBezTo>
                  <a:lnTo>
                    <a:pt x="885" y="2401"/>
                  </a:lnTo>
                  <a:cubicBezTo>
                    <a:pt x="849" y="2380"/>
                    <a:pt x="820" y="2372"/>
                    <a:pt x="797" y="2372"/>
                  </a:cubicBezTo>
                  <a:cubicBezTo>
                    <a:pt x="737" y="2372"/>
                    <a:pt x="715" y="2422"/>
                    <a:pt x="707" y="2422"/>
                  </a:cubicBezTo>
                  <a:cubicBezTo>
                    <a:pt x="703" y="2422"/>
                    <a:pt x="702" y="2410"/>
                    <a:pt x="702" y="2376"/>
                  </a:cubicBezTo>
                  <a:lnTo>
                    <a:pt x="0" y="4837"/>
                  </a:lnTo>
                  <a:cubicBezTo>
                    <a:pt x="0" y="4969"/>
                    <a:pt x="86" y="5101"/>
                    <a:pt x="259" y="5199"/>
                  </a:cubicBezTo>
                  <a:lnTo>
                    <a:pt x="1829" y="6114"/>
                  </a:lnTo>
                  <a:cubicBezTo>
                    <a:pt x="1996" y="6210"/>
                    <a:pt x="2219" y="6262"/>
                    <a:pt x="2452" y="6262"/>
                  </a:cubicBezTo>
                  <a:cubicBezTo>
                    <a:pt x="2693" y="6262"/>
                    <a:pt x="2917" y="6210"/>
                    <a:pt x="3083" y="6114"/>
                  </a:cubicBezTo>
                  <a:lnTo>
                    <a:pt x="8756" y="2816"/>
                  </a:lnTo>
                  <a:cubicBezTo>
                    <a:pt x="8926" y="2717"/>
                    <a:pt x="9011" y="2586"/>
                    <a:pt x="9011" y="2456"/>
                  </a:cubicBezTo>
                  <a:lnTo>
                    <a:pt x="9030" y="6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97"/>
            <p:cNvSpPr/>
            <p:nvPr/>
          </p:nvSpPr>
          <p:spPr>
            <a:xfrm>
              <a:off x="7211200" y="1386000"/>
              <a:ext cx="10600" cy="8825"/>
            </a:xfrm>
            <a:custGeom>
              <a:rect b="b" l="l" r="r" t="t"/>
              <a:pathLst>
                <a:path extrusionOk="0" h="353" w="424">
                  <a:moveTo>
                    <a:pt x="244" y="1"/>
                  </a:moveTo>
                  <a:cubicBezTo>
                    <a:pt x="223" y="1"/>
                    <a:pt x="200" y="4"/>
                    <a:pt x="177" y="11"/>
                  </a:cubicBezTo>
                  <a:cubicBezTo>
                    <a:pt x="173" y="11"/>
                    <a:pt x="168" y="14"/>
                    <a:pt x="164" y="14"/>
                  </a:cubicBezTo>
                  <a:cubicBezTo>
                    <a:pt x="138" y="24"/>
                    <a:pt x="112" y="35"/>
                    <a:pt x="89" y="50"/>
                  </a:cubicBezTo>
                  <a:cubicBezTo>
                    <a:pt x="81" y="53"/>
                    <a:pt x="73" y="57"/>
                    <a:pt x="67" y="63"/>
                  </a:cubicBezTo>
                  <a:cubicBezTo>
                    <a:pt x="42" y="77"/>
                    <a:pt x="20" y="95"/>
                    <a:pt x="0" y="115"/>
                  </a:cubicBezTo>
                  <a:lnTo>
                    <a:pt x="54" y="145"/>
                  </a:lnTo>
                  <a:lnTo>
                    <a:pt x="405" y="353"/>
                  </a:lnTo>
                  <a:cubicBezTo>
                    <a:pt x="418" y="314"/>
                    <a:pt x="424" y="275"/>
                    <a:pt x="424" y="234"/>
                  </a:cubicBezTo>
                  <a:cubicBezTo>
                    <a:pt x="424" y="87"/>
                    <a:pt x="352" y="1"/>
                    <a:pt x="24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97"/>
            <p:cNvSpPr/>
            <p:nvPr/>
          </p:nvSpPr>
          <p:spPr>
            <a:xfrm>
              <a:off x="7205125" y="1386225"/>
              <a:ext cx="13925" cy="19925"/>
            </a:xfrm>
            <a:custGeom>
              <a:rect b="b" l="l" r="r" t="t"/>
              <a:pathLst>
                <a:path extrusionOk="0" h="797" w="557">
                  <a:moveTo>
                    <a:pt x="555" y="79"/>
                  </a:moveTo>
                  <a:lnTo>
                    <a:pt x="556" y="80"/>
                  </a:lnTo>
                  <a:cubicBezTo>
                    <a:pt x="556" y="80"/>
                    <a:pt x="555" y="79"/>
                    <a:pt x="555" y="79"/>
                  </a:cubicBezTo>
                  <a:close/>
                  <a:moveTo>
                    <a:pt x="420" y="0"/>
                  </a:moveTo>
                  <a:cubicBezTo>
                    <a:pt x="416" y="0"/>
                    <a:pt x="411" y="5"/>
                    <a:pt x="406" y="5"/>
                  </a:cubicBezTo>
                  <a:cubicBezTo>
                    <a:pt x="379" y="13"/>
                    <a:pt x="355" y="25"/>
                    <a:pt x="332" y="39"/>
                  </a:cubicBezTo>
                  <a:cubicBezTo>
                    <a:pt x="323" y="42"/>
                    <a:pt x="316" y="47"/>
                    <a:pt x="310" y="52"/>
                  </a:cubicBezTo>
                  <a:cubicBezTo>
                    <a:pt x="285" y="68"/>
                    <a:pt x="263" y="86"/>
                    <a:pt x="243" y="106"/>
                  </a:cubicBezTo>
                  <a:cubicBezTo>
                    <a:pt x="232" y="113"/>
                    <a:pt x="221" y="125"/>
                    <a:pt x="213" y="136"/>
                  </a:cubicBezTo>
                  <a:cubicBezTo>
                    <a:pt x="102" y="251"/>
                    <a:pt x="15" y="422"/>
                    <a:pt x="7" y="567"/>
                  </a:cubicBezTo>
                  <a:cubicBezTo>
                    <a:pt x="2" y="580"/>
                    <a:pt x="1" y="593"/>
                    <a:pt x="2" y="608"/>
                  </a:cubicBezTo>
                  <a:cubicBezTo>
                    <a:pt x="1" y="651"/>
                    <a:pt x="10" y="695"/>
                    <a:pt x="29" y="734"/>
                  </a:cubicBezTo>
                  <a:lnTo>
                    <a:pt x="139" y="796"/>
                  </a:lnTo>
                  <a:cubicBezTo>
                    <a:pt x="85" y="766"/>
                    <a:pt x="55" y="699"/>
                    <a:pt x="55" y="606"/>
                  </a:cubicBezTo>
                  <a:cubicBezTo>
                    <a:pt x="50" y="440"/>
                    <a:pt x="156" y="242"/>
                    <a:pt x="297" y="136"/>
                  </a:cubicBezTo>
                  <a:cubicBezTo>
                    <a:pt x="310" y="122"/>
                    <a:pt x="327" y="110"/>
                    <a:pt x="345" y="102"/>
                  </a:cubicBezTo>
                  <a:cubicBezTo>
                    <a:pt x="393" y="73"/>
                    <a:pt x="439" y="60"/>
                    <a:pt x="479" y="60"/>
                  </a:cubicBezTo>
                  <a:cubicBezTo>
                    <a:pt x="507" y="60"/>
                    <a:pt x="533" y="66"/>
                    <a:pt x="555" y="79"/>
                  </a:cubicBezTo>
                  <a:lnTo>
                    <a:pt x="555" y="79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97"/>
            <p:cNvSpPr/>
            <p:nvPr/>
          </p:nvSpPr>
          <p:spPr>
            <a:xfrm>
              <a:off x="7206400" y="1387725"/>
              <a:ext cx="14750" cy="18900"/>
            </a:xfrm>
            <a:custGeom>
              <a:rect b="b" l="l" r="r" t="t"/>
              <a:pathLst>
                <a:path extrusionOk="0" h="756" w="590">
                  <a:moveTo>
                    <a:pt x="426" y="0"/>
                  </a:moveTo>
                  <a:cubicBezTo>
                    <a:pt x="386" y="0"/>
                    <a:pt x="341" y="13"/>
                    <a:pt x="294" y="40"/>
                  </a:cubicBezTo>
                  <a:cubicBezTo>
                    <a:pt x="133" y="134"/>
                    <a:pt x="1" y="361"/>
                    <a:pt x="2" y="548"/>
                  </a:cubicBezTo>
                  <a:cubicBezTo>
                    <a:pt x="2" y="679"/>
                    <a:pt x="69" y="756"/>
                    <a:pt x="165" y="756"/>
                  </a:cubicBezTo>
                  <a:cubicBezTo>
                    <a:pt x="205" y="756"/>
                    <a:pt x="249" y="743"/>
                    <a:pt x="297" y="716"/>
                  </a:cubicBezTo>
                  <a:cubicBezTo>
                    <a:pt x="459" y="622"/>
                    <a:pt x="589" y="395"/>
                    <a:pt x="589" y="208"/>
                  </a:cubicBezTo>
                  <a:cubicBezTo>
                    <a:pt x="589" y="76"/>
                    <a:pt x="523" y="0"/>
                    <a:pt x="42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97"/>
            <p:cNvSpPr/>
            <p:nvPr/>
          </p:nvSpPr>
          <p:spPr>
            <a:xfrm>
              <a:off x="7303050" y="1332975"/>
              <a:ext cx="10575" cy="8825"/>
            </a:xfrm>
            <a:custGeom>
              <a:rect b="b" l="l" r="r" t="t"/>
              <a:pathLst>
                <a:path extrusionOk="0" h="353" w="423">
                  <a:moveTo>
                    <a:pt x="242" y="1"/>
                  </a:moveTo>
                  <a:cubicBezTo>
                    <a:pt x="221" y="1"/>
                    <a:pt x="199" y="4"/>
                    <a:pt x="176" y="10"/>
                  </a:cubicBezTo>
                  <a:cubicBezTo>
                    <a:pt x="172" y="10"/>
                    <a:pt x="167" y="15"/>
                    <a:pt x="163" y="15"/>
                  </a:cubicBezTo>
                  <a:cubicBezTo>
                    <a:pt x="137" y="23"/>
                    <a:pt x="112" y="35"/>
                    <a:pt x="89" y="49"/>
                  </a:cubicBezTo>
                  <a:cubicBezTo>
                    <a:pt x="80" y="52"/>
                    <a:pt x="73" y="57"/>
                    <a:pt x="67" y="62"/>
                  </a:cubicBezTo>
                  <a:cubicBezTo>
                    <a:pt x="43" y="77"/>
                    <a:pt x="19" y="96"/>
                    <a:pt x="1" y="116"/>
                  </a:cubicBezTo>
                  <a:lnTo>
                    <a:pt x="53" y="146"/>
                  </a:lnTo>
                  <a:lnTo>
                    <a:pt x="405" y="352"/>
                  </a:lnTo>
                  <a:cubicBezTo>
                    <a:pt x="417" y="315"/>
                    <a:pt x="423" y="274"/>
                    <a:pt x="423" y="233"/>
                  </a:cubicBezTo>
                  <a:cubicBezTo>
                    <a:pt x="423" y="86"/>
                    <a:pt x="351" y="1"/>
                    <a:pt x="24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97"/>
            <p:cNvSpPr/>
            <p:nvPr/>
          </p:nvSpPr>
          <p:spPr>
            <a:xfrm>
              <a:off x="7296950" y="1333175"/>
              <a:ext cx="13925" cy="19925"/>
            </a:xfrm>
            <a:custGeom>
              <a:rect b="b" l="l" r="r" t="t"/>
              <a:pathLst>
                <a:path extrusionOk="0" h="797" w="557">
                  <a:moveTo>
                    <a:pt x="420" y="1"/>
                  </a:moveTo>
                  <a:cubicBezTo>
                    <a:pt x="416" y="1"/>
                    <a:pt x="411" y="5"/>
                    <a:pt x="407" y="5"/>
                  </a:cubicBezTo>
                  <a:cubicBezTo>
                    <a:pt x="381" y="15"/>
                    <a:pt x="355" y="27"/>
                    <a:pt x="332" y="41"/>
                  </a:cubicBezTo>
                  <a:cubicBezTo>
                    <a:pt x="324" y="44"/>
                    <a:pt x="316" y="49"/>
                    <a:pt x="310" y="54"/>
                  </a:cubicBezTo>
                  <a:cubicBezTo>
                    <a:pt x="285" y="69"/>
                    <a:pt x="263" y="86"/>
                    <a:pt x="245" y="107"/>
                  </a:cubicBezTo>
                  <a:cubicBezTo>
                    <a:pt x="232" y="115"/>
                    <a:pt x="221" y="125"/>
                    <a:pt x="213" y="137"/>
                  </a:cubicBezTo>
                  <a:cubicBezTo>
                    <a:pt x="104" y="252"/>
                    <a:pt x="15" y="423"/>
                    <a:pt x="7" y="568"/>
                  </a:cubicBezTo>
                  <a:cubicBezTo>
                    <a:pt x="4" y="581"/>
                    <a:pt x="1" y="595"/>
                    <a:pt x="2" y="608"/>
                  </a:cubicBezTo>
                  <a:cubicBezTo>
                    <a:pt x="1" y="652"/>
                    <a:pt x="10" y="695"/>
                    <a:pt x="29" y="736"/>
                  </a:cubicBezTo>
                  <a:lnTo>
                    <a:pt x="139" y="797"/>
                  </a:lnTo>
                  <a:cubicBezTo>
                    <a:pt x="87" y="766"/>
                    <a:pt x="55" y="700"/>
                    <a:pt x="55" y="608"/>
                  </a:cubicBezTo>
                  <a:cubicBezTo>
                    <a:pt x="50" y="442"/>
                    <a:pt x="156" y="243"/>
                    <a:pt x="297" y="137"/>
                  </a:cubicBezTo>
                  <a:cubicBezTo>
                    <a:pt x="311" y="124"/>
                    <a:pt x="327" y="111"/>
                    <a:pt x="345" y="102"/>
                  </a:cubicBezTo>
                  <a:cubicBezTo>
                    <a:pt x="394" y="74"/>
                    <a:pt x="439" y="61"/>
                    <a:pt x="480" y="61"/>
                  </a:cubicBezTo>
                  <a:cubicBezTo>
                    <a:pt x="508" y="61"/>
                    <a:pt x="534" y="68"/>
                    <a:pt x="556" y="80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97"/>
            <p:cNvSpPr/>
            <p:nvPr/>
          </p:nvSpPr>
          <p:spPr>
            <a:xfrm>
              <a:off x="7298275" y="1334725"/>
              <a:ext cx="14725" cy="18900"/>
            </a:xfrm>
            <a:custGeom>
              <a:rect b="b" l="l" r="r" t="t"/>
              <a:pathLst>
                <a:path extrusionOk="0" h="756" w="589">
                  <a:moveTo>
                    <a:pt x="425" y="0"/>
                  </a:moveTo>
                  <a:cubicBezTo>
                    <a:pt x="385" y="0"/>
                    <a:pt x="341" y="13"/>
                    <a:pt x="293" y="40"/>
                  </a:cubicBezTo>
                  <a:cubicBezTo>
                    <a:pt x="131" y="133"/>
                    <a:pt x="0" y="361"/>
                    <a:pt x="0" y="548"/>
                  </a:cubicBezTo>
                  <a:cubicBezTo>
                    <a:pt x="0" y="680"/>
                    <a:pt x="66" y="756"/>
                    <a:pt x="163" y="756"/>
                  </a:cubicBezTo>
                  <a:cubicBezTo>
                    <a:pt x="202" y="756"/>
                    <a:pt x="247" y="743"/>
                    <a:pt x="295" y="716"/>
                  </a:cubicBezTo>
                  <a:cubicBezTo>
                    <a:pt x="457" y="623"/>
                    <a:pt x="589" y="395"/>
                    <a:pt x="587" y="208"/>
                  </a:cubicBezTo>
                  <a:cubicBezTo>
                    <a:pt x="587" y="76"/>
                    <a:pt x="521" y="0"/>
                    <a:pt x="42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97"/>
            <p:cNvSpPr/>
            <p:nvPr/>
          </p:nvSpPr>
          <p:spPr>
            <a:xfrm>
              <a:off x="7113175" y="1311725"/>
              <a:ext cx="77800" cy="104200"/>
            </a:xfrm>
            <a:custGeom>
              <a:rect b="b" l="l" r="r" t="t"/>
              <a:pathLst>
                <a:path extrusionOk="0" h="4168" w="3112">
                  <a:moveTo>
                    <a:pt x="731" y="0"/>
                  </a:moveTo>
                  <a:cubicBezTo>
                    <a:pt x="722" y="14"/>
                    <a:pt x="716" y="27"/>
                    <a:pt x="711" y="40"/>
                  </a:cubicBezTo>
                  <a:lnTo>
                    <a:pt x="711" y="40"/>
                  </a:lnTo>
                  <a:lnTo>
                    <a:pt x="731" y="0"/>
                  </a:lnTo>
                  <a:close/>
                  <a:moveTo>
                    <a:pt x="711" y="40"/>
                  </a:moveTo>
                  <a:lnTo>
                    <a:pt x="595" y="267"/>
                  </a:lnTo>
                  <a:lnTo>
                    <a:pt x="33" y="2742"/>
                  </a:lnTo>
                  <a:cubicBezTo>
                    <a:pt x="0" y="2873"/>
                    <a:pt x="119" y="3005"/>
                    <a:pt x="292" y="3105"/>
                  </a:cubicBezTo>
                  <a:lnTo>
                    <a:pt x="1861" y="4018"/>
                  </a:lnTo>
                  <a:cubicBezTo>
                    <a:pt x="2029" y="4116"/>
                    <a:pt x="2252" y="4168"/>
                    <a:pt x="2486" y="4168"/>
                  </a:cubicBezTo>
                  <a:lnTo>
                    <a:pt x="3112" y="1368"/>
                  </a:lnTo>
                  <a:cubicBezTo>
                    <a:pt x="2890" y="1366"/>
                    <a:pt x="2671" y="1310"/>
                    <a:pt x="2477" y="1202"/>
                  </a:cubicBezTo>
                  <a:lnTo>
                    <a:pt x="912" y="292"/>
                  </a:lnTo>
                  <a:cubicBezTo>
                    <a:pt x="730" y="190"/>
                    <a:pt x="680" y="122"/>
                    <a:pt x="711" y="4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97"/>
            <p:cNvSpPr/>
            <p:nvPr/>
          </p:nvSpPr>
          <p:spPr>
            <a:xfrm>
              <a:off x="7307850" y="1280800"/>
              <a:ext cx="29750" cy="31125"/>
            </a:xfrm>
            <a:custGeom>
              <a:rect b="b" l="l" r="r" t="t"/>
              <a:pathLst>
                <a:path extrusionOk="0" h="1245" w="1190">
                  <a:moveTo>
                    <a:pt x="1131" y="1"/>
                  </a:moveTo>
                  <a:cubicBezTo>
                    <a:pt x="1119" y="1"/>
                    <a:pt x="1107" y="4"/>
                    <a:pt x="1093" y="12"/>
                  </a:cubicBezTo>
                  <a:lnTo>
                    <a:pt x="96" y="588"/>
                  </a:lnTo>
                  <a:cubicBezTo>
                    <a:pt x="44" y="618"/>
                    <a:pt x="0" y="699"/>
                    <a:pt x="0" y="770"/>
                  </a:cubicBezTo>
                  <a:lnTo>
                    <a:pt x="0" y="1162"/>
                  </a:lnTo>
                  <a:cubicBezTo>
                    <a:pt x="0" y="1214"/>
                    <a:pt x="24" y="1244"/>
                    <a:pt x="58" y="1244"/>
                  </a:cubicBezTo>
                  <a:cubicBezTo>
                    <a:pt x="69" y="1244"/>
                    <a:pt x="82" y="1241"/>
                    <a:pt x="96" y="1233"/>
                  </a:cubicBezTo>
                  <a:lnTo>
                    <a:pt x="1093" y="657"/>
                  </a:lnTo>
                  <a:cubicBezTo>
                    <a:pt x="1146" y="627"/>
                    <a:pt x="1189" y="546"/>
                    <a:pt x="1189" y="475"/>
                  </a:cubicBezTo>
                  <a:lnTo>
                    <a:pt x="1189" y="84"/>
                  </a:lnTo>
                  <a:cubicBezTo>
                    <a:pt x="1189" y="32"/>
                    <a:pt x="1165" y="1"/>
                    <a:pt x="113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97"/>
            <p:cNvSpPr/>
            <p:nvPr/>
          </p:nvSpPr>
          <p:spPr>
            <a:xfrm>
              <a:off x="7273950" y="1300325"/>
              <a:ext cx="29700" cy="31200"/>
            </a:xfrm>
            <a:custGeom>
              <a:rect b="b" l="l" r="r" t="t"/>
              <a:pathLst>
                <a:path extrusionOk="0" h="1248" w="1188">
                  <a:moveTo>
                    <a:pt x="1135" y="1"/>
                  </a:moveTo>
                  <a:cubicBezTo>
                    <a:pt x="1122" y="1"/>
                    <a:pt x="1108" y="5"/>
                    <a:pt x="1092" y="14"/>
                  </a:cubicBezTo>
                  <a:lnTo>
                    <a:pt x="96" y="590"/>
                  </a:lnTo>
                  <a:cubicBezTo>
                    <a:pt x="39" y="627"/>
                    <a:pt x="3" y="688"/>
                    <a:pt x="0" y="755"/>
                  </a:cubicBezTo>
                  <a:lnTo>
                    <a:pt x="0" y="1180"/>
                  </a:lnTo>
                  <a:cubicBezTo>
                    <a:pt x="0" y="1223"/>
                    <a:pt x="21" y="1248"/>
                    <a:pt x="53" y="1248"/>
                  </a:cubicBezTo>
                  <a:cubicBezTo>
                    <a:pt x="66" y="1248"/>
                    <a:pt x="80" y="1244"/>
                    <a:pt x="96" y="1235"/>
                  </a:cubicBezTo>
                  <a:lnTo>
                    <a:pt x="1092" y="659"/>
                  </a:lnTo>
                  <a:cubicBezTo>
                    <a:pt x="1149" y="623"/>
                    <a:pt x="1183" y="561"/>
                    <a:pt x="1188" y="494"/>
                  </a:cubicBezTo>
                  <a:lnTo>
                    <a:pt x="1188" y="69"/>
                  </a:lnTo>
                  <a:cubicBezTo>
                    <a:pt x="1188" y="26"/>
                    <a:pt x="1167" y="1"/>
                    <a:pt x="113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97"/>
            <p:cNvSpPr/>
            <p:nvPr/>
          </p:nvSpPr>
          <p:spPr>
            <a:xfrm>
              <a:off x="7240000" y="1319950"/>
              <a:ext cx="29750" cy="31175"/>
            </a:xfrm>
            <a:custGeom>
              <a:rect b="b" l="l" r="r" t="t"/>
              <a:pathLst>
                <a:path extrusionOk="0" h="1247" w="1190">
                  <a:moveTo>
                    <a:pt x="1137" y="0"/>
                  </a:moveTo>
                  <a:cubicBezTo>
                    <a:pt x="1124" y="0"/>
                    <a:pt x="1109" y="5"/>
                    <a:pt x="1094" y="13"/>
                  </a:cubicBezTo>
                  <a:lnTo>
                    <a:pt x="97" y="589"/>
                  </a:lnTo>
                  <a:cubicBezTo>
                    <a:pt x="40" y="625"/>
                    <a:pt x="5" y="688"/>
                    <a:pt x="1" y="754"/>
                  </a:cubicBezTo>
                  <a:lnTo>
                    <a:pt x="1" y="1179"/>
                  </a:lnTo>
                  <a:cubicBezTo>
                    <a:pt x="1" y="1221"/>
                    <a:pt x="23" y="1246"/>
                    <a:pt x="54" y="1246"/>
                  </a:cubicBezTo>
                  <a:cubicBezTo>
                    <a:pt x="67" y="1246"/>
                    <a:pt x="81" y="1242"/>
                    <a:pt x="97" y="1233"/>
                  </a:cubicBezTo>
                  <a:lnTo>
                    <a:pt x="1094" y="657"/>
                  </a:lnTo>
                  <a:cubicBezTo>
                    <a:pt x="1149" y="621"/>
                    <a:pt x="1186" y="559"/>
                    <a:pt x="1190" y="492"/>
                  </a:cubicBezTo>
                  <a:lnTo>
                    <a:pt x="1190" y="69"/>
                  </a:lnTo>
                  <a:cubicBezTo>
                    <a:pt x="1190" y="25"/>
                    <a:pt x="1168" y="0"/>
                    <a:pt x="113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97"/>
            <p:cNvSpPr/>
            <p:nvPr/>
          </p:nvSpPr>
          <p:spPr>
            <a:xfrm>
              <a:off x="7206125" y="1339525"/>
              <a:ext cx="29700" cy="31175"/>
            </a:xfrm>
            <a:custGeom>
              <a:rect b="b" l="l" r="r" t="t"/>
              <a:pathLst>
                <a:path extrusionOk="0" h="1247" w="1188">
                  <a:moveTo>
                    <a:pt x="1135" y="0"/>
                  </a:moveTo>
                  <a:cubicBezTo>
                    <a:pt x="1122" y="0"/>
                    <a:pt x="1108" y="5"/>
                    <a:pt x="1092" y="14"/>
                  </a:cubicBezTo>
                  <a:lnTo>
                    <a:pt x="96" y="589"/>
                  </a:lnTo>
                  <a:cubicBezTo>
                    <a:pt x="39" y="625"/>
                    <a:pt x="3" y="688"/>
                    <a:pt x="0" y="755"/>
                  </a:cubicBezTo>
                  <a:lnTo>
                    <a:pt x="0" y="1179"/>
                  </a:lnTo>
                  <a:cubicBezTo>
                    <a:pt x="0" y="1221"/>
                    <a:pt x="21" y="1246"/>
                    <a:pt x="53" y="1246"/>
                  </a:cubicBezTo>
                  <a:cubicBezTo>
                    <a:pt x="65" y="1246"/>
                    <a:pt x="80" y="1242"/>
                    <a:pt x="96" y="1233"/>
                  </a:cubicBezTo>
                  <a:lnTo>
                    <a:pt x="1092" y="657"/>
                  </a:lnTo>
                  <a:cubicBezTo>
                    <a:pt x="1149" y="621"/>
                    <a:pt x="1183" y="560"/>
                    <a:pt x="1188" y="492"/>
                  </a:cubicBezTo>
                  <a:lnTo>
                    <a:pt x="1188" y="69"/>
                  </a:lnTo>
                  <a:cubicBezTo>
                    <a:pt x="1188" y="25"/>
                    <a:pt x="1167" y="0"/>
                    <a:pt x="113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97"/>
            <p:cNvSpPr/>
            <p:nvPr/>
          </p:nvSpPr>
          <p:spPr>
            <a:xfrm>
              <a:off x="7187225" y="1359100"/>
              <a:ext cx="14700" cy="22425"/>
            </a:xfrm>
            <a:custGeom>
              <a:rect b="b" l="l" r="r" t="t"/>
              <a:pathLst>
                <a:path extrusionOk="0" h="897" w="588">
                  <a:moveTo>
                    <a:pt x="530" y="1"/>
                  </a:moveTo>
                  <a:cubicBezTo>
                    <a:pt x="519" y="1"/>
                    <a:pt x="506" y="4"/>
                    <a:pt x="492" y="12"/>
                  </a:cubicBezTo>
                  <a:lnTo>
                    <a:pt x="192" y="193"/>
                  </a:lnTo>
                  <a:cubicBezTo>
                    <a:pt x="138" y="224"/>
                    <a:pt x="114" y="276"/>
                    <a:pt x="96" y="376"/>
                  </a:cubicBezTo>
                  <a:lnTo>
                    <a:pt x="2" y="813"/>
                  </a:lnTo>
                  <a:cubicBezTo>
                    <a:pt x="1" y="865"/>
                    <a:pt x="24" y="897"/>
                    <a:pt x="58" y="897"/>
                  </a:cubicBezTo>
                  <a:cubicBezTo>
                    <a:pt x="70" y="897"/>
                    <a:pt x="83" y="893"/>
                    <a:pt x="96" y="885"/>
                  </a:cubicBezTo>
                  <a:lnTo>
                    <a:pt x="492" y="657"/>
                  </a:lnTo>
                  <a:cubicBezTo>
                    <a:pt x="546" y="627"/>
                    <a:pt x="588" y="546"/>
                    <a:pt x="588" y="475"/>
                  </a:cubicBezTo>
                  <a:lnTo>
                    <a:pt x="588" y="85"/>
                  </a:lnTo>
                  <a:cubicBezTo>
                    <a:pt x="588" y="33"/>
                    <a:pt x="564" y="1"/>
                    <a:pt x="53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97"/>
            <p:cNvSpPr/>
            <p:nvPr/>
          </p:nvSpPr>
          <p:spPr>
            <a:xfrm>
              <a:off x="7121750" y="1338650"/>
              <a:ext cx="54800" cy="55025"/>
            </a:xfrm>
            <a:custGeom>
              <a:rect b="b" l="l" r="r" t="t"/>
              <a:pathLst>
                <a:path extrusionOk="0" h="2201" w="2192">
                  <a:moveTo>
                    <a:pt x="277" y="0"/>
                  </a:moveTo>
                  <a:cubicBezTo>
                    <a:pt x="244" y="0"/>
                    <a:pt x="215" y="20"/>
                    <a:pt x="198" y="66"/>
                  </a:cubicBezTo>
                  <a:lnTo>
                    <a:pt x="1" y="971"/>
                  </a:lnTo>
                  <a:cubicBezTo>
                    <a:pt x="1" y="1040"/>
                    <a:pt x="43" y="1123"/>
                    <a:pt x="96" y="1153"/>
                  </a:cubicBezTo>
                  <a:lnTo>
                    <a:pt x="1889" y="2189"/>
                  </a:lnTo>
                  <a:cubicBezTo>
                    <a:pt x="1902" y="2197"/>
                    <a:pt x="1914" y="2200"/>
                    <a:pt x="1923" y="2200"/>
                  </a:cubicBezTo>
                  <a:cubicBezTo>
                    <a:pt x="1952" y="2200"/>
                    <a:pt x="1967" y="2168"/>
                    <a:pt x="1984" y="2116"/>
                  </a:cubicBezTo>
                  <a:lnTo>
                    <a:pt x="2182" y="1211"/>
                  </a:lnTo>
                  <a:cubicBezTo>
                    <a:pt x="2192" y="1136"/>
                    <a:pt x="2154" y="1064"/>
                    <a:pt x="2087" y="1029"/>
                  </a:cubicBezTo>
                  <a:lnTo>
                    <a:pt x="333" y="17"/>
                  </a:lnTo>
                  <a:cubicBezTo>
                    <a:pt x="314" y="6"/>
                    <a:pt x="295" y="0"/>
                    <a:pt x="27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8" name="Google Shape;3448;p97"/>
          <p:cNvGrpSpPr/>
          <p:nvPr/>
        </p:nvGrpSpPr>
        <p:grpSpPr>
          <a:xfrm flipH="1">
            <a:off x="720131" y="537900"/>
            <a:ext cx="4010167" cy="2627337"/>
            <a:chOff x="4230215" y="407085"/>
            <a:chExt cx="4537928" cy="4243800"/>
          </a:xfrm>
        </p:grpSpPr>
        <p:sp>
          <p:nvSpPr>
            <p:cNvPr id="3449" name="Google Shape;3449;p97"/>
            <p:cNvSpPr/>
            <p:nvPr/>
          </p:nvSpPr>
          <p:spPr>
            <a:xfrm>
              <a:off x="4983043" y="407085"/>
              <a:ext cx="3785100" cy="4243800"/>
            </a:xfrm>
            <a:prstGeom prst="rect">
              <a:avLst/>
            </a:prstGeom>
            <a:solidFill>
              <a:srgbClr val="F4AA9E">
                <a:alpha val="5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97"/>
            <p:cNvSpPr/>
            <p:nvPr/>
          </p:nvSpPr>
          <p:spPr>
            <a:xfrm rot="10800000">
              <a:off x="4230215" y="1068373"/>
              <a:ext cx="758400" cy="1297200"/>
            </a:xfrm>
            <a:prstGeom prst="rtTriangle">
              <a:avLst/>
            </a:prstGeom>
            <a:solidFill>
              <a:srgbClr val="F4AA9E">
                <a:alpha val="5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1" name="Google Shape;3451;p97"/>
          <p:cNvSpPr txBox="1"/>
          <p:nvPr>
            <p:ph type="title"/>
          </p:nvPr>
        </p:nvSpPr>
        <p:spPr>
          <a:xfrm>
            <a:off x="973750" y="616200"/>
            <a:ext cx="30723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5200"/>
              <a:t>THANKS</a:t>
            </a:r>
            <a:endParaRPr sz="5200"/>
          </a:p>
        </p:txBody>
      </p:sp>
      <p:sp>
        <p:nvSpPr>
          <p:cNvPr id="3452" name="Google Shape;3452;p97"/>
          <p:cNvSpPr txBox="1"/>
          <p:nvPr>
            <p:ph idx="1" type="subTitle"/>
          </p:nvPr>
        </p:nvSpPr>
        <p:spPr>
          <a:xfrm>
            <a:off x="973748" y="1629977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Do you have any questions?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53" name="Google Shape;3453;p97"/>
          <p:cNvSpPr txBox="1"/>
          <p:nvPr/>
        </p:nvSpPr>
        <p:spPr>
          <a:xfrm>
            <a:off x="973748" y="4387408"/>
            <a:ext cx="2770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Please keep this slide for attribution</a:t>
            </a:r>
            <a:endParaRPr b="0" i="0" sz="1100" u="none" cap="none" strike="noStrike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4" name="Google Shape;3454;p97"/>
          <p:cNvSpPr/>
          <p:nvPr/>
        </p:nvSpPr>
        <p:spPr>
          <a:xfrm>
            <a:off x="735052" y="3824700"/>
            <a:ext cx="3437792" cy="112541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3"/>
          <p:cNvSpPr txBox="1"/>
          <p:nvPr>
            <p:ph idx="8"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Clustering based on quality of houses</a:t>
            </a:r>
            <a:endParaRPr/>
          </a:p>
        </p:txBody>
      </p:sp>
      <p:sp>
        <p:nvSpPr>
          <p:cNvPr id="1610" name="Google Shape;1610;p43"/>
          <p:cNvSpPr txBox="1"/>
          <p:nvPr/>
        </p:nvSpPr>
        <p:spPr>
          <a:xfrm>
            <a:off x="1921700" y="1139000"/>
            <a:ext cx="5212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5 reasonably-sized clusters (Total number of listings: 2834)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11" name="Google Shape;16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375" y="1640300"/>
            <a:ext cx="5357519" cy="321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4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Cluster centroids - categorical variables</a:t>
            </a:r>
            <a:endParaRPr/>
          </a:p>
        </p:txBody>
      </p:sp>
      <p:pic>
        <p:nvPicPr>
          <p:cNvPr id="1617" name="Google Shape;16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050" y="2149150"/>
            <a:ext cx="3970600" cy="287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44"/>
          <p:cNvSpPr txBox="1"/>
          <p:nvPr/>
        </p:nvSpPr>
        <p:spPr>
          <a:xfrm>
            <a:off x="4781625" y="2286000"/>
            <a:ext cx="38208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Medium listings - 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Usually: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2 bedrooms, 2 beds, accommodates 4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Entire home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19" name="Google Shape;161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050" y="811750"/>
            <a:ext cx="3704942" cy="13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44"/>
          <p:cNvSpPr txBox="1"/>
          <p:nvPr/>
        </p:nvSpPr>
        <p:spPr>
          <a:xfrm>
            <a:off x="4781625" y="886300"/>
            <a:ext cx="38208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Small-cheap listings - 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Usually: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1 bed, 1 bedroom, accommodates 2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Private room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21" name="Google Shape;1621;p44"/>
          <p:cNvSpPr txBox="1"/>
          <p:nvPr/>
        </p:nvSpPr>
        <p:spPr>
          <a:xfrm>
            <a:off x="4808750" y="3733125"/>
            <a:ext cx="38208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Small-high-quality listings - 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Usually: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1 bed, 1 bedroom, accommodates 2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Entire home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/>
          <p:nvPr>
            <p:ph idx="8" type="title"/>
          </p:nvPr>
        </p:nvSpPr>
        <p:spPr>
          <a:xfrm>
            <a:off x="682056" y="1357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Cluster centroids - categorical variables</a:t>
            </a:r>
            <a:endParaRPr/>
          </a:p>
        </p:txBody>
      </p:sp>
      <p:pic>
        <p:nvPicPr>
          <p:cNvPr id="1627" name="Google Shape;16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900" y="1136750"/>
            <a:ext cx="4291049" cy="31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45"/>
          <p:cNvSpPr txBox="1"/>
          <p:nvPr/>
        </p:nvSpPr>
        <p:spPr>
          <a:xfrm>
            <a:off x="4717950" y="1028500"/>
            <a:ext cx="38208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Large listings - </a:t>
            </a:r>
            <a:b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Usually: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3 beds, 3 bedrooms, accommodates 6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Entire home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29" name="Google Shape;1629;p45"/>
          <p:cNvSpPr txBox="1"/>
          <p:nvPr/>
        </p:nvSpPr>
        <p:spPr>
          <a:xfrm>
            <a:off x="4751825" y="2804550"/>
            <a:ext cx="38208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Small-low-quality listings - </a:t>
            </a:r>
            <a:endParaRPr b="1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Usually: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1 bed, 1 bedroom, accommodates 2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Entire home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Lower review scores accuracy (9.0) and ratings</a:t>
            </a:r>
            <a:endParaRPr b="0" i="0" sz="1400" u="none" cap="none" strike="noStrik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me Rental App Pitch Deck by Slidesgo">
  <a:themeElements>
    <a:clrScheme name="Simple Light">
      <a:dk1>
        <a:srgbClr val="064949"/>
      </a:dk1>
      <a:lt1>
        <a:srgbClr val="FFFFFF"/>
      </a:lt1>
      <a:dk2>
        <a:srgbClr val="595959"/>
      </a:dk2>
      <a:lt2>
        <a:srgbClr val="EEEEEE"/>
      </a:lt2>
      <a:accent1>
        <a:srgbClr val="E42524"/>
      </a:accent1>
      <a:accent2>
        <a:srgbClr val="FD876C"/>
      </a:accent2>
      <a:accent3>
        <a:srgbClr val="F4AA9E"/>
      </a:accent3>
      <a:accent4>
        <a:srgbClr val="E3F9F7"/>
      </a:accent4>
      <a:accent5>
        <a:srgbClr val="008D8A"/>
      </a:accent5>
      <a:accent6>
        <a:srgbClr val="8FDFD6"/>
      </a:accent6>
      <a:hlink>
        <a:srgbClr val="064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